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D5343-57E3-4AFA-94D1-FF59AB938404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C52E-61D3-4B73-A9AB-035C080A2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8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2FAC1A8-2315-443A-8B89-03167170785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6BA85-322E-46CF-A6D7-B0807EE0307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-672823" y="2759909"/>
            <a:ext cx="7282682" cy="1606102"/>
          </a:xfrm>
        </p:spPr>
        <p:txBody>
          <a:bodyPr>
            <a:normAutofit/>
          </a:bodyPr>
          <a:lstStyle/>
          <a:p>
            <a:r>
              <a:rPr lang="ru-RU" dirty="0" smtClean="0"/>
              <a:t>КОРЯЖМА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710031">
            <a:off x="1064694" y="1221314"/>
            <a:ext cx="7158628" cy="16591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Подготовил: </a:t>
            </a:r>
            <a:endParaRPr lang="ru-RU" dirty="0"/>
          </a:p>
          <a:p>
            <a:r>
              <a:rPr lang="ru-RU" dirty="0" err="1" smtClean="0"/>
              <a:t>Башлачев</a:t>
            </a:r>
            <a:endParaRPr lang="ru-RU" dirty="0" smtClean="0"/>
          </a:p>
          <a:p>
            <a:r>
              <a:rPr lang="ru-RU" dirty="0" smtClean="0"/>
              <a:t> Богдан</a:t>
            </a:r>
          </a:p>
          <a:p>
            <a:r>
              <a:rPr lang="ru-RU" dirty="0" smtClean="0"/>
              <a:t> 511 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 </a:t>
            </a:r>
            <a:r>
              <a:rPr lang="ru-RU" smtClean="0">
                <a:sym typeface="Wingdings" pitchFamily="2" charset="2"/>
              </a:rPr>
              <a:t>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54" y="3925048"/>
            <a:ext cx="3856868" cy="257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8040" y="12211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Герб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зелёном и червлёном поле, разделённом лазоревой, тонко окаймлённой серебром, перевязью справа, поверх всего — слева вверху серебряная церковь с золотой главкой (</a:t>
            </a:r>
            <a:r>
              <a:rPr lang="ru-RU" dirty="0" err="1"/>
              <a:t>увершенной</a:t>
            </a:r>
            <a:r>
              <a:rPr lang="ru-RU" dirty="0"/>
              <a:t> четырёхконечным крестом) и золотыми окнами, справа снизу — зелёная, тонко окаймлённая серебром, ель, и в оконечности накрывающий её левый край серебряный, пробитый чёрным, </a:t>
            </a:r>
            <a:r>
              <a:rPr lang="ru-RU" dirty="0" err="1"/>
              <a:t>безант</a:t>
            </a:r>
            <a:r>
              <a:rPr lang="ru-RU" dirty="0"/>
              <a:t> (рулон бумаги)</a:t>
            </a:r>
          </a:p>
        </p:txBody>
      </p:sp>
    </p:spTree>
    <p:extLst>
      <p:ext uri="{BB962C8B-B14F-4D97-AF65-F5344CB8AC3E}">
        <p14:creationId xmlns:p14="http://schemas.microsoft.com/office/powerpoint/2010/main" val="11861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06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Символика герба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783868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Церковь показывает то, что город расположен на месте </a:t>
            </a:r>
            <a:r>
              <a:rPr lang="ru-RU" dirty="0" err="1"/>
              <a:t>Коряжемского</a:t>
            </a:r>
            <a:r>
              <a:rPr lang="ru-RU" dirty="0"/>
              <a:t> монастыря, построенного в XV౹ веке. Название «Коряжма» происходит от древнего монашеского одеяния «</a:t>
            </a:r>
            <a:r>
              <a:rPr lang="ru-RU" dirty="0" err="1"/>
              <a:t>коряжки</a:t>
            </a:r>
            <a:r>
              <a:rPr lang="ru-RU" dirty="0"/>
              <a:t>», которые носили послушники монастыря.</a:t>
            </a:r>
          </a:p>
          <a:p>
            <a:r>
              <a:rPr lang="ru-RU" dirty="0"/>
              <a:t>Ель и рулон бумаги в красном поле символизируют ведущее производственное предприятие города — филиал ОАО «Группа „Илим“» в городе Коряжме (ранее — ОАО «</a:t>
            </a:r>
            <a:r>
              <a:rPr lang="ru-RU" dirty="0" err="1"/>
              <a:t>Котласский</a:t>
            </a:r>
            <a:r>
              <a:rPr lang="ru-RU" dirty="0"/>
              <a:t> целлюлозно-бумажный комбинат»), профиль работы которого связан с переработкой леса.</a:t>
            </a:r>
          </a:p>
          <a:p>
            <a:r>
              <a:rPr lang="ru-RU" dirty="0"/>
              <a:t>Голубая полоса указывает на расположение города на левом берегу реки </a:t>
            </a:r>
            <a:r>
              <a:rPr lang="ru-RU" dirty="0" err="1"/>
              <a:t>Вычегды</a:t>
            </a:r>
            <a:r>
              <a:rPr lang="ru-RU" dirty="0"/>
              <a:t>, ставшей неотъемлемой частью городского пейзажа.</a:t>
            </a:r>
          </a:p>
          <a:p>
            <a:r>
              <a:rPr lang="ru-RU" dirty="0"/>
              <a:t>Голубая полоса, символизирующая реку </a:t>
            </a:r>
            <a:r>
              <a:rPr lang="ru-RU" dirty="0" err="1"/>
              <a:t>Вычегду</a:t>
            </a:r>
            <a:r>
              <a:rPr lang="ru-RU" dirty="0"/>
              <a:t>, ель и зелёный цвет герба дополняют его описание, отражая богатую природу, окружающую город.</a:t>
            </a:r>
          </a:p>
          <a:p>
            <a:r>
              <a:rPr lang="ru-RU" dirty="0"/>
              <a:t>Жёлтый цвет (золото) — символ богатства, стабильности, интеллекта, уважения.</a:t>
            </a:r>
          </a:p>
          <a:p>
            <a:r>
              <a:rPr lang="ru-RU" dirty="0"/>
              <a:t>Белый цвет (серебро) — символ чистоты и совершенства, мира и взаимопонимания.</a:t>
            </a:r>
          </a:p>
          <a:p>
            <a:r>
              <a:rPr lang="ru-RU" dirty="0"/>
              <a:t>Красный цвет — символ мужества, труда, силы, энергии, красоты.</a:t>
            </a:r>
          </a:p>
          <a:p>
            <a:r>
              <a:rPr lang="ru-RU" dirty="0"/>
              <a:t>Зелёный цвет — символ природы, молодости, здоровья, жизненного роста.</a:t>
            </a:r>
          </a:p>
          <a:p>
            <a:r>
              <a:rPr lang="ru-RU" dirty="0"/>
              <a:t>Голубой цвет — символ чести и благородства, духовности, бескрайнего неба и водных просторов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8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804" y="1886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Город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87849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Коряжма</a:t>
            </a:r>
            <a:r>
              <a:rPr lang="ru-RU" sz="1600" dirty="0"/>
              <a:t> — город в Архангельской области Российской Федерации, центр городского округа </a:t>
            </a:r>
            <a:r>
              <a:rPr lang="ru-RU" sz="1600" i="1" dirty="0"/>
              <a:t>город Коряжма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Численность населения — 37 </a:t>
            </a:r>
            <a:r>
              <a:rPr lang="ru-RU" sz="1600" dirty="0" smtClean="0"/>
              <a:t>092</a:t>
            </a:r>
            <a:r>
              <a:rPr lang="ru-RU" sz="1600" dirty="0"/>
              <a:t> чел. (2017). Площадь города — 50,11 км². Первые летописные упоминания о территории приходятся на 1535 год. В 1985 году Коряжме присвоен статус города областного подчинения. Особое развитие получил со строительством </a:t>
            </a:r>
            <a:r>
              <a:rPr lang="ru-RU" sz="1600" dirty="0" err="1"/>
              <a:t>Котласского</a:t>
            </a:r>
            <a:r>
              <a:rPr lang="ru-RU" sz="1600" dirty="0"/>
              <a:t> целлюлозно-бумажного комбината, ныне — филиал АО «Группа Илим».</a:t>
            </a:r>
          </a:p>
          <a:p>
            <a:r>
              <a:rPr lang="ru-RU" sz="1600" dirty="0" smtClean="0"/>
              <a:t>Согласно </a:t>
            </a:r>
            <a:r>
              <a:rPr lang="ru-RU" sz="1600" dirty="0"/>
              <a:t>редакции от 25 марта 2016 года № 408-24-ОЗ закона </a:t>
            </a:r>
            <a:r>
              <a:rPr lang="ru-RU" sz="1600" i="1" dirty="0"/>
              <a:t>«О статусе и границах территорий муниципальных образований в Архангельской области»</a:t>
            </a:r>
            <a:r>
              <a:rPr lang="ru-RU" sz="1600" dirty="0"/>
              <a:t> городской округ Коряжма состоит из </a:t>
            </a:r>
            <a:r>
              <a:rPr lang="ru-RU" sz="1600" dirty="0" smtClean="0"/>
              <a:t>территорий:</a:t>
            </a:r>
            <a:endParaRPr lang="ru-RU" sz="1600" dirty="0"/>
          </a:p>
          <a:p>
            <a:r>
              <a:rPr lang="ru-RU" sz="1600" dirty="0" smtClean="0"/>
              <a:t>1)города</a:t>
            </a:r>
            <a:r>
              <a:rPr lang="ru-RU" sz="1600" dirty="0"/>
              <a:t> </a:t>
            </a:r>
            <a:r>
              <a:rPr lang="ru-RU" sz="1600" b="1" dirty="0"/>
              <a:t>Коряжмы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2)садоводческого </a:t>
            </a:r>
            <a:r>
              <a:rPr lang="ru-RU" sz="1600" dirty="0"/>
              <a:t>товарищества «Садоводы Севера»;</a:t>
            </a:r>
          </a:p>
          <a:p>
            <a:r>
              <a:rPr lang="ru-RU" sz="1600" dirty="0" smtClean="0"/>
              <a:t>3)садоводческого </a:t>
            </a:r>
            <a:r>
              <a:rPr lang="ru-RU" sz="1600" dirty="0"/>
              <a:t>товарищества «Строитель</a:t>
            </a:r>
            <a:r>
              <a:rPr lang="ru-RU" sz="1600" dirty="0" smtClean="0"/>
              <a:t>».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02" y="4151216"/>
            <a:ext cx="4050196" cy="2585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5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Котласский</a:t>
            </a:r>
            <a:r>
              <a:rPr lang="ru-RU" sz="2800" dirty="0"/>
              <a:t> целлюлозно-бумажный комбинат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Ко́тласский</a:t>
            </a:r>
            <a:r>
              <a:rPr lang="ru-RU" b="1" dirty="0"/>
              <a:t> ЦБК</a:t>
            </a:r>
            <a:r>
              <a:rPr lang="ru-RU" dirty="0"/>
              <a:t> — крупнейшее предприятие целлюлозно-бумажной промышленности России, c 1994 контролируется корпорацией «Илим». Расположен в городе Коряжма (Архангельская область). В настоящее время имеет название </a:t>
            </a:r>
            <a:r>
              <a:rPr lang="ru-RU" dirty="0" smtClean="0"/>
              <a:t>«Филиал </a:t>
            </a:r>
            <a:r>
              <a:rPr lang="ru-RU" dirty="0"/>
              <a:t>АО </a:t>
            </a:r>
            <a:r>
              <a:rPr lang="ru-RU" dirty="0" smtClean="0"/>
              <a:t>Группа</a:t>
            </a:r>
            <a:r>
              <a:rPr lang="ru-RU" dirty="0"/>
              <a:t> </a:t>
            </a:r>
            <a:r>
              <a:rPr lang="ru-RU" dirty="0" smtClean="0"/>
              <a:t>«Илим</a:t>
            </a:r>
            <a:r>
              <a:rPr lang="ru-RU" dirty="0" smtClean="0"/>
              <a:t>» </a:t>
            </a:r>
            <a:r>
              <a:rPr lang="ru-RU" dirty="0"/>
              <a:t>в г. Коряжме» (после реорганизации и присоединения вместе с ОАО ПО «Усть-Илимский ЛПК», ОАО «</a:t>
            </a:r>
            <a:r>
              <a:rPr lang="ru-RU" dirty="0" err="1"/>
              <a:t>Братсккомплексхолдинг</a:t>
            </a:r>
            <a:r>
              <a:rPr lang="ru-RU" dirty="0"/>
              <a:t>», ОАО «Целлюлозно-картонный комбинат» к ОАО Группа «Илим» в июле 2007 года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6" y="3717032"/>
            <a:ext cx="7010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3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Храм Спаса </a:t>
            </a:r>
            <a:r>
              <a:rPr lang="ru-RU" sz="2400" b="1" dirty="0" smtClean="0"/>
              <a:t>Нерукотворного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Каменный храм Спаса Нерукотворного построен в первой половине XVIII века на средства монастырской казны и был освящён в 1746 году. В 1897—1898 годах был проведён капитальный ремонт здания. Храм строился по образцам деревянных храмов трапезного типа, характерных для XVIII—XIX веков на севере европейской части Российской империи.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7" y="2516006"/>
            <a:ext cx="7234634" cy="4219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1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528" y="188640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Памятники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1)памятник</a:t>
            </a:r>
            <a:r>
              <a:rPr lang="ru-RU" dirty="0"/>
              <a:t> В. И. </a:t>
            </a:r>
            <a:r>
              <a:rPr lang="ru-RU" dirty="0" smtClean="0"/>
              <a:t>Ленину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первый памятник, расположенный в городе. Был установлен на одноимённой центральной площади в связи с развитием </a:t>
            </a:r>
            <a:r>
              <a:rPr lang="ru-RU" dirty="0" smtClean="0"/>
              <a:t>города.</a:t>
            </a:r>
            <a:endParaRPr lang="ru-RU" dirty="0"/>
          </a:p>
          <a:p>
            <a:r>
              <a:rPr lang="ru-RU" dirty="0" smtClean="0"/>
              <a:t>2)памятник </a:t>
            </a:r>
            <a:r>
              <a:rPr lang="ru-RU" dirty="0"/>
              <a:t>герою Великой Отечественной Войны Александру Матросову был поставлен в 1967 году возле школы № </a:t>
            </a:r>
            <a:r>
              <a:rPr lang="ru-RU" dirty="0" smtClean="0"/>
              <a:t>2. </a:t>
            </a:r>
            <a:r>
              <a:rPr lang="ru-RU" dirty="0"/>
              <a:t>Скульптором является </a:t>
            </a:r>
            <a:r>
              <a:rPr lang="ru-RU" dirty="0" err="1"/>
              <a:t>коряжемский</a:t>
            </a:r>
            <a:r>
              <a:rPr lang="ru-RU" dirty="0"/>
              <a:t> мастер Евгений </a:t>
            </a:r>
            <a:r>
              <a:rPr lang="ru-RU" dirty="0" err="1" smtClean="0"/>
              <a:t>Рожковский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3)Памятник</a:t>
            </a:r>
            <a:r>
              <a:rPr lang="ru-RU" dirty="0"/>
              <a:t> Михайло Васильевичу Ломоносову был установлен в октябре 1981 году в связи с 270-летием учёного и принадлежностью его Архангельской земле. Является уменьшенной копией памятника, находящегося перед МГУ.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" y="3645024"/>
            <a:ext cx="2355726" cy="3072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87" y="3645024"/>
            <a:ext cx="2355726" cy="30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98" y="3645024"/>
            <a:ext cx="4145434" cy="30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6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904"/>
            <a:ext cx="6840760" cy="975551"/>
          </a:xfrm>
        </p:spPr>
        <p:txBody>
          <a:bodyPr/>
          <a:lstStyle/>
          <a:p>
            <a:r>
              <a:rPr lang="ru-RU" dirty="0" smtClean="0"/>
              <a:t>Парк «Кедровая роща»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544" y="98072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городе </a:t>
            </a:r>
            <a:r>
              <a:rPr lang="ru-RU" dirty="0"/>
              <a:t>расположился парк «Кедровая роща» площадью 17316,9 </a:t>
            </a:r>
            <a:r>
              <a:rPr lang="ru-RU" dirty="0" smtClean="0"/>
              <a:t>м²</a:t>
            </a:r>
            <a:r>
              <a:rPr lang="ru-RU" dirty="0"/>
              <a:t> — памятник природы местного значения. Её посадили монахи в 1660—1670 гг. В начале XX века это была самая крупная кедровая роща на европейском Севере. </a:t>
            </a:r>
            <a:r>
              <a:rPr lang="ru-RU" dirty="0" smtClean="0"/>
              <a:t>В</a:t>
            </a:r>
            <a:r>
              <a:rPr lang="ru-RU" dirty="0"/>
              <a:t> 1979 году </a:t>
            </a:r>
            <a:r>
              <a:rPr lang="ru-RU" dirty="0" err="1"/>
              <a:t>Коряжемская</a:t>
            </a:r>
            <a:r>
              <a:rPr lang="ru-RU" dirty="0"/>
              <a:t> роща была объявлена памятником природы. Рядом со старой рощей высаживали саженцы. Благодаря усилиям членов общества ВООПИК и администрации города гибель рощи была </a:t>
            </a:r>
            <a:r>
              <a:rPr lang="ru-RU" dirty="0" smtClean="0"/>
              <a:t>приостановлена.</a:t>
            </a:r>
            <a:endParaRPr lang="ru-RU" dirty="0"/>
          </a:p>
          <a:p>
            <a:r>
              <a:rPr lang="ru-RU" dirty="0" smtClean="0"/>
              <a:t>В</a:t>
            </a:r>
            <a:r>
              <a:rPr lang="ru-RU" dirty="0"/>
              <a:t> 1922 году на территории кедровой рощи произрастало 358 кедров. Возраст отдельных деревьев в 1922 </a:t>
            </a:r>
            <a:r>
              <a:rPr lang="ru-RU" dirty="0" smtClean="0"/>
              <a:t>году</a:t>
            </a:r>
            <a:r>
              <a:rPr lang="ru-RU" dirty="0"/>
              <a:t> составлял 250—300 </a:t>
            </a:r>
            <a:r>
              <a:rPr lang="ru-RU" dirty="0" smtClean="0"/>
              <a:t>лет.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46" y="3717032"/>
            <a:ext cx="5083227" cy="2863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0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19923">
            <a:off x="-1198614" y="-972114"/>
            <a:ext cx="5064953" cy="1695631"/>
          </a:xfrm>
        </p:spPr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город очень небольшой, но в нём есть несколько интересных мест. Я жил здесь 18 лет своей жизни. Он ничем не примечателен с точки зрения достопримечательностей, но для меня это Родина и я люблю этот город. Очень надеюсь, что Коряжма будет процветать и дальше.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08" y="2852936"/>
            <a:ext cx="6647175" cy="37390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84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140</TotalTime>
  <Words>124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Cambria</vt:lpstr>
      <vt:lpstr>Rockwell</vt:lpstr>
      <vt:lpstr>Wingdings</vt:lpstr>
      <vt:lpstr>Kilter</vt:lpstr>
      <vt:lpstr>КОРЯЖМА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Парк «Кедровая роща»</vt:lpstr>
      <vt:lpstr>ИТОГ</vt:lpstr>
      <vt:lpstr>КОНЕЦ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</dc:title>
  <dc:creator>БАШЛАЧЕВА</dc:creator>
  <cp:lastModifiedBy>София</cp:lastModifiedBy>
  <cp:revision>10</cp:revision>
  <dcterms:created xsi:type="dcterms:W3CDTF">2020-04-09T19:14:25Z</dcterms:created>
  <dcterms:modified xsi:type="dcterms:W3CDTF">2020-06-12T05:12:24Z</dcterms:modified>
</cp:coreProperties>
</file>