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6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487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2575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909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4557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89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07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6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1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9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0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8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9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8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792" y="0"/>
            <a:ext cx="5959376" cy="1373070"/>
          </a:xfrm>
        </p:spPr>
        <p:txBody>
          <a:bodyPr/>
          <a:lstStyle/>
          <a:p>
            <a:r>
              <a:rPr lang="ru-RU" dirty="0" smtClean="0"/>
              <a:t>Сегежа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39" y="1637477"/>
            <a:ext cx="8044520" cy="48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7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72064"/>
            <a:ext cx="8596668" cy="958335"/>
          </a:xfrm>
        </p:spPr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Название происходит от карельского </a:t>
            </a:r>
            <a:r>
              <a:rPr lang="ru-RU" i="1" dirty="0" err="1"/>
              <a:t>sees</a:t>
            </a:r>
            <a:r>
              <a:rPr lang="ru-RU" dirty="0"/>
              <a:t> (род. падеж </a:t>
            </a:r>
            <a:r>
              <a:rPr lang="ru-RU" i="1" dirty="0" err="1"/>
              <a:t>sekehen</a:t>
            </a:r>
            <a:r>
              <a:rPr lang="ru-RU" dirty="0"/>
              <a:t>) — чистый, </a:t>
            </a:r>
            <a:r>
              <a:rPr lang="ru-RU" dirty="0" smtClean="0"/>
              <a:t>светлый</a:t>
            </a:r>
          </a:p>
          <a:p>
            <a:r>
              <a:rPr lang="ru-RU" dirty="0"/>
              <a:t>Город расположен на северо-западном берегу озера </a:t>
            </a:r>
            <a:r>
              <a:rPr lang="ru-RU" dirty="0" err="1"/>
              <a:t>Выгозеро</a:t>
            </a:r>
            <a:r>
              <a:rPr lang="ru-RU" dirty="0"/>
              <a:t> при впадении в него реки Сегежа, в 267 км от Петрозаводска, в 670 км от Санкт-Петербурга.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83" y="3958937"/>
            <a:ext cx="7699662" cy="25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009" y="686487"/>
            <a:ext cx="3869952" cy="4927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связи со строительством Мурманской железной дороги, начавшимся в 1914 году, в </a:t>
            </a:r>
            <a:r>
              <a:rPr lang="ru-RU" dirty="0" err="1"/>
              <a:t>Выгозерской</a:t>
            </a:r>
            <a:r>
              <a:rPr lang="ru-RU" dirty="0"/>
              <a:t> волости появилась, среди прочих, маленькая станция Сегежа.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1923 году, после завершения советско-финской войны 1921—1922 годов Карельская трудовая коммуна была преобразована в Автономную Карельскую ССР. </a:t>
            </a:r>
          </a:p>
          <a:p>
            <a:r>
              <a:rPr lang="ru-RU" dirty="0" smtClean="0"/>
              <a:t>В </a:t>
            </a:r>
            <a:r>
              <a:rPr lang="ru-RU" dirty="0"/>
              <a:t>апреле 1930 года, в результате нового административного деления в АКССР, Сегежский район был упразднён и вновь образован в марте 1945 </a:t>
            </a:r>
            <a:r>
              <a:rPr lang="ru-RU" dirty="0" smtClean="0"/>
              <a:t>года. </a:t>
            </a:r>
            <a:endParaRPr lang="ru-RU" dirty="0"/>
          </a:p>
          <a:p>
            <a:r>
              <a:rPr lang="ru-RU" dirty="0"/>
              <a:t>В 1932 году в связи с широко развернувшимся строительством </a:t>
            </a:r>
            <a:r>
              <a:rPr lang="ru-RU" dirty="0" err="1"/>
              <a:t>Беломоро</a:t>
            </a:r>
            <a:r>
              <a:rPr lang="ru-RU" dirty="0"/>
              <a:t>-Балтийского канала и частичным затоплением посёлка </a:t>
            </a:r>
            <a:r>
              <a:rPr lang="ru-RU" dirty="0" err="1"/>
              <a:t>Майгуба</a:t>
            </a:r>
            <a:r>
              <a:rPr lang="ru-RU" dirty="0"/>
              <a:t>, лесозавод и все другие предприятия перевели в Сегежу. В мае 1933 </a:t>
            </a:r>
            <a:r>
              <a:rPr lang="ru-RU" dirty="0" smtClean="0"/>
              <a:t>года </a:t>
            </a:r>
            <a:r>
              <a:rPr lang="ru-RU" dirty="0"/>
              <a:t>лесозавод начал давать продукцию, а летом завершилось строительство </a:t>
            </a:r>
            <a:r>
              <a:rPr lang="ru-RU" dirty="0" err="1"/>
              <a:t>Беломоро</a:t>
            </a:r>
            <a:r>
              <a:rPr lang="ru-RU" dirty="0"/>
              <a:t>-Балтийского канала.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01" y="686487"/>
            <a:ext cx="34766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1935 году СНК СССР принял широкую программу развития целлюлозно-бумажной промышленности. В этой программе был пункт о строительстве </a:t>
            </a:r>
            <a:r>
              <a:rPr lang="ru-RU" dirty="0" err="1"/>
              <a:t>лесохимбумкомбината</a:t>
            </a:r>
            <a:r>
              <a:rPr lang="ru-RU" dirty="0"/>
              <a:t> в Сегеже. В том же году в посёлок прибыла первая группа строителей, которые заложили фундаменты промышленных зданий и первых домов города. </a:t>
            </a:r>
          </a:p>
          <a:p>
            <a:r>
              <a:rPr lang="ru-RU" dirty="0" smtClean="0"/>
              <a:t>В </a:t>
            </a:r>
            <a:r>
              <a:rPr lang="ru-RU" dirty="0"/>
              <a:t>ноябре 1941 года из прифронтовой Сегежи школа была переведена в деревню </a:t>
            </a:r>
            <a:r>
              <a:rPr lang="ru-RU" dirty="0" err="1"/>
              <a:t>Вожмогора</a:t>
            </a:r>
            <a:r>
              <a:rPr lang="ru-RU" dirty="0"/>
              <a:t>. В здании школы в Сегеже разместился военный госпиталь № </a:t>
            </a:r>
            <a:r>
              <a:rPr lang="ru-RU" dirty="0" smtClean="0"/>
              <a:t>2217. </a:t>
            </a:r>
            <a:r>
              <a:rPr lang="ru-RU" dirty="0"/>
              <a:t>В годы Великой Отечественной войны комбинат Сегежский ЦБК выпускал миномёты и мины. Но уже к маю 1943-го удалось получить целлюлозу и несколько рулонов крафт-бумаги. </a:t>
            </a:r>
          </a:p>
          <a:p>
            <a:r>
              <a:rPr lang="ru-RU" dirty="0"/>
              <a:t>26 декабря 1943 года указом Президиума Верховного Совета Карело-Финской ССР рабочий поселок Сегежа получил статус </a:t>
            </a:r>
            <a:r>
              <a:rPr lang="ru-RU" dirty="0" smtClean="0"/>
              <a:t>города, </a:t>
            </a:r>
            <a:r>
              <a:rPr lang="ru-RU" dirty="0"/>
              <a:t>с 1945 года — административный центр вновь образованного Сегежского района. </a:t>
            </a:r>
          </a:p>
          <a:p>
            <a:r>
              <a:rPr lang="ru-RU" dirty="0"/>
              <a:t>В 1950—1960-х годах Сегежа по праву считалась промышленным и культурным центром района. Крупнейшее предприятие города — ЦБК являлось ведущим в СССР предприятием по производству бумажной тары. </a:t>
            </a:r>
          </a:p>
          <a:p>
            <a:r>
              <a:rPr lang="ru-RU" dirty="0"/>
              <a:t>30 июня 1978 года пущен в эксплуатацию завод по производству железобетонных изделий (закрыт в 1990-е годы)</a:t>
            </a:r>
          </a:p>
        </p:txBody>
      </p:sp>
    </p:spTree>
    <p:extLst>
      <p:ext uri="{BB962C8B-B14F-4D97-AF65-F5344CB8AC3E}">
        <p14:creationId xmlns:p14="http://schemas.microsoft.com/office/powerpoint/2010/main" val="220308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Достопримечательности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Братская </a:t>
            </a:r>
            <a:r>
              <a:rPr lang="ru-RU" dirty="0"/>
              <a:t>могила советских воинов, погибших в годы Великой Отечественной </a:t>
            </a:r>
            <a:r>
              <a:rPr lang="ru-RU" dirty="0" smtClean="0"/>
              <a:t>войны. </a:t>
            </a:r>
            <a:endParaRPr lang="ru-RU" dirty="0"/>
          </a:p>
          <a:p>
            <a:r>
              <a:rPr lang="ru-RU" dirty="0"/>
              <a:t>Памятник неизвестному солдату. </a:t>
            </a:r>
            <a:endParaRPr lang="ru-RU" dirty="0" smtClean="0"/>
          </a:p>
          <a:p>
            <a:r>
              <a:rPr lang="ru-RU" dirty="0" err="1" smtClean="0"/>
              <a:t>Беломоро</a:t>
            </a:r>
            <a:r>
              <a:rPr lang="ru-RU" dirty="0" smtClean="0"/>
              <a:t>-Балтийский Канал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05" y="2660071"/>
            <a:ext cx="5372439" cy="4031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7" y="3683000"/>
            <a:ext cx="2616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Беломоро</a:t>
            </a:r>
            <a:r>
              <a:rPr lang="ru-RU" dirty="0"/>
              <a:t>-</a:t>
            </a:r>
            <a:r>
              <a:rPr lang="ru-RU" dirty="0" smtClean="0"/>
              <a:t>Балтийский канал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33945"/>
            <a:ext cx="3484511" cy="44369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930400"/>
            <a:ext cx="4953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5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034" y="1776125"/>
            <a:ext cx="8596668" cy="3880773"/>
          </a:xfrm>
        </p:spPr>
        <p:txBody>
          <a:bodyPr/>
          <a:lstStyle/>
          <a:p>
            <a:r>
              <a:rPr lang="ru-RU" b="1" dirty="0" err="1"/>
              <a:t>Беломо́рско-Балти́йский</a:t>
            </a:r>
            <a:r>
              <a:rPr lang="ru-RU" b="1" dirty="0"/>
              <a:t> </a:t>
            </a:r>
            <a:r>
              <a:rPr lang="ru-RU" b="1" dirty="0" err="1"/>
              <a:t>кана́л</a:t>
            </a:r>
            <a:r>
              <a:rPr lang="ru-RU" dirty="0"/>
              <a:t> (сокращённо </a:t>
            </a:r>
            <a:r>
              <a:rPr lang="ru-RU" b="1" dirty="0"/>
              <a:t>Беломорканал</a:t>
            </a:r>
            <a:r>
              <a:rPr lang="ru-RU" dirty="0"/>
              <a:t>, </a:t>
            </a:r>
            <a:r>
              <a:rPr lang="ru-RU" b="1" dirty="0"/>
              <a:t>ББК</a:t>
            </a:r>
            <a:r>
              <a:rPr lang="ru-RU" dirty="0"/>
              <a:t>, до 1961 г. — </a:t>
            </a:r>
            <a:r>
              <a:rPr lang="ru-RU" i="1" dirty="0"/>
              <a:t>Беломорско-Балтийский канал имени Сталина</a:t>
            </a:r>
            <a:r>
              <a:rPr lang="ru-RU" dirty="0"/>
              <a:t>) — канал, соединяющий Белое море с Онежским озером и имеющий выход в Балтийское море и к Волго-Балтийскому водному пути</a:t>
            </a:r>
            <a:r>
              <a:rPr lang="ru-RU" dirty="0" smtClean="0"/>
              <a:t>.</a:t>
            </a:r>
          </a:p>
          <a:p>
            <a:r>
              <a:rPr lang="ru-RU" dirty="0"/>
              <a:t>Построен между 1931 и 1933 годами в рекордно короткий срок. Открыт 2 августа 1933 года. Строительство велось силами заключённых </a:t>
            </a:r>
            <a:r>
              <a:rPr lang="ru-RU" dirty="0" err="1"/>
              <a:t>Белбалтлага</a:t>
            </a:r>
            <a:r>
              <a:rPr lang="ru-RU" dirty="0"/>
              <a:t>. Это была одна из значительных строек первой пятилетки и первое в СССР полностью лагерное </a:t>
            </a:r>
            <a:r>
              <a:rPr lang="ru-RU" dirty="0" smtClean="0"/>
              <a:t>строительство. </a:t>
            </a:r>
            <a:r>
              <a:rPr lang="ru-RU" dirty="0"/>
              <a:t>Считался гордостью первой пятилетки (1928—1932), но к числу «Великих строек коммунизма» не </a:t>
            </a:r>
            <a:r>
              <a:rPr lang="ru-RU" dirty="0" smtClean="0"/>
              <a:t>относился. Общая </a:t>
            </a:r>
            <a:r>
              <a:rPr lang="ru-RU" dirty="0"/>
              <a:t>протяжённость канала — 227 километров. Включает 19 шлюзов.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19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420" y="5222790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1337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</TotalTime>
  <Words>220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Сегежа</vt:lpstr>
      <vt:lpstr>Общие сведения</vt:lpstr>
      <vt:lpstr>Презентация PowerPoint</vt:lpstr>
      <vt:lpstr>Презентация PowerPoint</vt:lpstr>
      <vt:lpstr>Достопримечательности </vt:lpstr>
      <vt:lpstr>Беломоро-Балтийский канал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Сегежа</dc:title>
  <dc:creator>Alexandr</dc:creator>
  <cp:lastModifiedBy>Инженеры</cp:lastModifiedBy>
  <cp:revision>8</cp:revision>
  <dcterms:created xsi:type="dcterms:W3CDTF">2018-04-22T21:14:09Z</dcterms:created>
  <dcterms:modified xsi:type="dcterms:W3CDTF">2018-04-23T12:34:50Z</dcterms:modified>
</cp:coreProperties>
</file>