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73" r:id="rId10"/>
    <p:sldId id="264" r:id="rId11"/>
    <p:sldId id="265" r:id="rId12"/>
    <p:sldId id="266" r:id="rId13"/>
    <p:sldId id="269" r:id="rId14"/>
    <p:sldId id="274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598" autoAdjust="0"/>
  </p:normalViewPr>
  <p:slideViewPr>
    <p:cSldViewPr>
      <p:cViewPr varScale="1">
        <p:scale>
          <a:sx n="66" d="100"/>
          <a:sy n="66" d="100"/>
        </p:scale>
        <p:origin x="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u.wikipedia.org/wiki/%D0%91%D0%9C%D0%9F-1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6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Посёлок находится на территории заказника «Лебяжий» (место стоянки перелётных водоплавающих птиц).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3533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Домовая Никольская церковь в здании Лоцманского собрания</a:t>
            </a:r>
            <a:endParaRPr lang="ru-RU" sz="3600" dirty="0"/>
          </a:p>
        </p:txBody>
      </p:sp>
      <p:pic>
        <p:nvPicPr>
          <p:cNvPr id="4" name="Содержимое 3" descr="Ле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7005053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Дача семейства Бианки (выходит на берег Финского залива), которая в начале XX века в теплое время </a:t>
            </a:r>
            <a:r>
              <a:rPr lang="ru-RU" sz="2000" dirty="0" err="1" smtClean="0"/>
              <a:t>годапревращалась</a:t>
            </a:r>
            <a:r>
              <a:rPr lang="ru-RU" sz="2000" dirty="0" smtClean="0"/>
              <a:t> в центр культурной жизни поселка. Сюда съезжались представители научной </a:t>
            </a:r>
            <a:r>
              <a:rPr lang="ru-RU" sz="2000" dirty="0" err="1" smtClean="0"/>
              <a:t>общественностиПетербурга</a:t>
            </a:r>
            <a:r>
              <a:rPr lang="ru-RU" sz="2000" dirty="0" smtClean="0"/>
              <a:t>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Здесь</a:t>
            </a:r>
            <a:r>
              <a:rPr lang="ru-RU" sz="2000" dirty="0" smtClean="0"/>
              <a:t> Виталий Бианки открывал для себя родную природу.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5294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4358288" cy="562612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Братская </a:t>
            </a:r>
            <a:r>
              <a:rPr lang="ru-RU" dirty="0" smtClean="0"/>
              <a:t>могила</a:t>
            </a:r>
            <a:br>
              <a:rPr lang="ru-RU" dirty="0" smtClean="0"/>
            </a:br>
            <a:r>
              <a:rPr lang="ru-RU" dirty="0" smtClean="0"/>
              <a:t>красноармейцев</a:t>
            </a:r>
            <a:r>
              <a:rPr lang="ru-RU" dirty="0"/>
              <a:t> </a:t>
            </a: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советских</a:t>
            </a:r>
            <a:r>
              <a:rPr lang="ru-RU" dirty="0"/>
              <a:t> воинов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погибших</a:t>
            </a:r>
            <a:r>
              <a:rPr lang="ru-RU" dirty="0"/>
              <a:t> в </a:t>
            </a:r>
            <a:r>
              <a:rPr lang="ru-RU" dirty="0" smtClean="0"/>
              <a:t>годы</a:t>
            </a:r>
            <a:br>
              <a:rPr lang="ru-RU" dirty="0" smtClean="0"/>
            </a:br>
            <a:r>
              <a:rPr lang="ru-RU" dirty="0" smtClean="0"/>
              <a:t>гражданской</a:t>
            </a:r>
            <a:r>
              <a:rPr lang="ru-RU" dirty="0"/>
              <a:t> и </a:t>
            </a:r>
            <a:r>
              <a:rPr lang="ru-RU" dirty="0" smtClean="0"/>
              <a:t>Великой Отечественной войн.</a:t>
            </a:r>
            <a:endParaRPr lang="ru-RU" dirty="0"/>
          </a:p>
          <a:p>
            <a:r>
              <a:rPr lang="ru-RU" dirty="0"/>
              <a:t>Братская </a:t>
            </a:r>
            <a:r>
              <a:rPr lang="ru-RU" dirty="0" smtClean="0"/>
              <a:t>могила</a:t>
            </a:r>
          </a:p>
          <a:p>
            <a:r>
              <a:rPr lang="ru-RU" dirty="0" smtClean="0"/>
              <a:t>советских</a:t>
            </a:r>
            <a:r>
              <a:rPr lang="ru-RU" dirty="0"/>
              <a:t> летчиков-балтийцев, погибших </a:t>
            </a:r>
            <a:r>
              <a:rPr lang="ru-RU" dirty="0" smtClean="0"/>
              <a:t>в</a:t>
            </a:r>
          </a:p>
          <a:p>
            <a:r>
              <a:rPr lang="ru-RU" dirty="0" smtClean="0"/>
              <a:t>борьбе</a:t>
            </a:r>
            <a:r>
              <a:rPr lang="ru-RU" dirty="0"/>
              <a:t> с </a:t>
            </a:r>
            <a:r>
              <a:rPr lang="ru-RU" dirty="0" smtClean="0"/>
              <a:t>фашистами</a:t>
            </a:r>
          </a:p>
          <a:p>
            <a:r>
              <a:rPr lang="ru-RU" dirty="0" smtClean="0"/>
              <a:t>(</a:t>
            </a:r>
            <a:r>
              <a:rPr lang="ru-RU" dirty="0"/>
              <a:t>похоронены </a:t>
            </a:r>
            <a:r>
              <a:rPr lang="ru-RU" dirty="0" smtClean="0"/>
              <a:t>герои советского</a:t>
            </a:r>
            <a:r>
              <a:rPr lang="ru-RU" dirty="0"/>
              <a:t> союза </a:t>
            </a:r>
            <a:r>
              <a:rPr lang="ru-RU" dirty="0" smtClean="0"/>
              <a:t>Н.Ф.</a:t>
            </a:r>
            <a:br>
              <a:rPr lang="ru-RU" dirty="0" smtClean="0"/>
            </a:br>
            <a:r>
              <a:rPr lang="ru-RU" dirty="0" smtClean="0"/>
              <a:t>Афанасьев</a:t>
            </a:r>
            <a:r>
              <a:rPr lang="ru-RU" dirty="0"/>
              <a:t>, П. П. </a:t>
            </a:r>
            <a:r>
              <a:rPr lang="ru-RU" dirty="0" smtClean="0"/>
              <a:t>Кожанов,</a:t>
            </a:r>
            <a:r>
              <a:rPr lang="ru-RU" dirty="0"/>
              <a:t> А. И. </a:t>
            </a:r>
            <a:r>
              <a:rPr lang="ru-RU" dirty="0" err="1"/>
              <a:t>Рензяев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5" name="Содержимое 4" descr="29538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571612"/>
            <a:ext cx="4531885" cy="378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Памятник </a:t>
            </a:r>
            <a:r>
              <a:rPr lang="ru-RU" dirty="0">
                <a:hlinkClick r:id="rId2" tooltip="БМП-1"/>
              </a:rPr>
              <a:t>БМП-1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46742" y="1700213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М. Е. Салтыкову-Щедрину</a:t>
            </a:r>
            <a:endParaRPr lang="ru-RU" dirty="0"/>
          </a:p>
        </p:txBody>
      </p:sp>
      <p:pic>
        <p:nvPicPr>
          <p:cNvPr id="5" name="Содержимое 4" descr="Лебяжье,_памятник_Салтыкову_Щедрину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7880970" cy="483530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"Местность обыкновенная, нельзя сказать, чтоб живописная, чтоб весёлая, но, несомненно, </a:t>
            </a:r>
            <a:r>
              <a:rPr lang="ru-RU" dirty="0" err="1" smtClean="0"/>
              <a:t>веселонравная</a:t>
            </a:r>
            <a:r>
              <a:rPr lang="ru-RU" dirty="0" smtClean="0"/>
              <a:t>"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Дозорной книге </a:t>
            </a:r>
            <a:r>
              <a:rPr lang="ru-RU" dirty="0" err="1" smtClean="0"/>
              <a:t>Водской</a:t>
            </a:r>
            <a:r>
              <a:rPr lang="ru-RU" dirty="0" smtClean="0"/>
              <a:t> пятины </a:t>
            </a:r>
            <a:r>
              <a:rPr lang="ru-RU" dirty="0" err="1" smtClean="0"/>
              <a:t>Корельской</a:t>
            </a:r>
            <a:r>
              <a:rPr lang="ru-RU" dirty="0" smtClean="0"/>
              <a:t> половины 1612 года в Дудоровском погосте упоминаются деревни: «</a:t>
            </a:r>
            <a:r>
              <a:rPr lang="ru-RU" dirty="0" err="1" smtClean="0"/>
              <a:t>Лебежье</a:t>
            </a:r>
            <a:r>
              <a:rPr lang="ru-RU" dirty="0" smtClean="0"/>
              <a:t>», «</a:t>
            </a:r>
            <a:r>
              <a:rPr lang="ru-RU" dirty="0" err="1" smtClean="0"/>
              <a:t>Лебежи</a:t>
            </a:r>
            <a:r>
              <a:rPr lang="ru-RU" dirty="0" smtClean="0"/>
              <a:t> за </a:t>
            </a:r>
            <a:r>
              <a:rPr lang="ru-RU" dirty="0" err="1" smtClean="0"/>
              <a:t>рекои</a:t>
            </a:r>
            <a:r>
              <a:rPr lang="ru-RU" dirty="0" smtClean="0"/>
              <a:t>» и «</a:t>
            </a:r>
            <a:r>
              <a:rPr lang="ru-RU" dirty="0" err="1" smtClean="0"/>
              <a:t>Лебежи</a:t>
            </a:r>
            <a:r>
              <a:rPr lang="ru-RU" dirty="0" smtClean="0"/>
              <a:t>», а также в «Писцовых книгах </a:t>
            </a:r>
            <a:r>
              <a:rPr lang="ru-RU" dirty="0" err="1" smtClean="0"/>
              <a:t>Ореховского</a:t>
            </a:r>
            <a:r>
              <a:rPr lang="ru-RU" dirty="0" smtClean="0"/>
              <a:t> уезда» (1615), упоминается деревня швед. </a:t>
            </a:r>
            <a:r>
              <a:rPr lang="ru-RU" i="1" dirty="0" err="1" smtClean="0"/>
              <a:t>Lebasia</a:t>
            </a:r>
            <a:r>
              <a:rPr lang="ru-RU" i="1" dirty="0" smtClean="0"/>
              <a:t> </a:t>
            </a:r>
            <a:r>
              <a:rPr lang="ru-RU" i="1" dirty="0" err="1" smtClean="0"/>
              <a:t>by</a:t>
            </a:r>
            <a:r>
              <a:rPr lang="ru-RU" dirty="0" smtClean="0"/>
              <a:t>, от которой и ведёт начало современный посёлок.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92500" lnSpcReduction="2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Долгое время селом владели шведы. После освобождения прибрежной полосы от шведов в ходе </a:t>
            </a:r>
            <a:r>
              <a:rPr lang="ru-RU" dirty="0" smtClean="0"/>
              <a:t>Северной войны </a:t>
            </a:r>
            <a:r>
              <a:rPr lang="ru-RU" dirty="0"/>
              <a:t>Петр I подарил здесь участок земли Б. П. Шереметеву. Согласно описи 1745 года, мыза </a:t>
            </a:r>
            <a:r>
              <a:rPr lang="ru-RU" dirty="0" smtClean="0"/>
              <a:t>принадлежала детям </a:t>
            </a:r>
            <a:r>
              <a:rPr lang="ru-RU" dirty="0"/>
              <a:t>покойного фельдмаршала — действительному камергеру Петру и корнету Конного полка </a:t>
            </a:r>
            <a:r>
              <a:rPr lang="ru-RU" dirty="0" smtClean="0"/>
              <a:t>Сергею Шереметевым</a:t>
            </a:r>
            <a:r>
              <a:rPr lang="ru-RU" dirty="0"/>
              <a:t>. По </a:t>
            </a:r>
            <a:r>
              <a:rPr lang="ru-RU" dirty="0" err="1"/>
              <a:t>Ингерманландскому</a:t>
            </a:r>
            <a:r>
              <a:rPr lang="ru-RU" dirty="0"/>
              <a:t> межеванию 1747 года мыза числилась за графом </a:t>
            </a:r>
            <a:r>
              <a:rPr lang="ru-RU" dirty="0" smtClean="0"/>
              <a:t>Петром Борисовичем</a:t>
            </a:r>
            <a:r>
              <a:rPr lang="ru-RU" dirty="0"/>
              <a:t>. Ему же она принадлежала в 1787 году, когда было произведено генеральное </a:t>
            </a:r>
            <a:r>
              <a:rPr lang="ru-RU" dirty="0" smtClean="0"/>
              <a:t>межевание имения </a:t>
            </a:r>
            <a:r>
              <a:rPr lang="ru-RU" dirty="0"/>
              <a:t>и составлен его подробный план. После смерти П. Б. Шереметева Лебяжье перешло к его </a:t>
            </a:r>
            <a:r>
              <a:rPr lang="ru-RU" dirty="0" err="1"/>
              <a:t>сынуНиколаю</a:t>
            </a:r>
            <a:r>
              <a:rPr lang="ru-RU" dirty="0"/>
              <a:t> Петровичу, </a:t>
            </a:r>
            <a:r>
              <a:rPr lang="ru-RU" dirty="0" err="1"/>
              <a:t>обер</a:t>
            </a:r>
            <a:r>
              <a:rPr lang="ru-RU" dirty="0"/>
              <a:t>-камергеру.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 1837 году имение было продано полковнику </a:t>
            </a:r>
            <a:r>
              <a:rPr lang="ru-RU" dirty="0" smtClean="0"/>
              <a:t>А.И</a:t>
            </a:r>
            <a:r>
              <a:rPr lang="ru-RU" dirty="0"/>
              <a:t>. Зейферту. Последним владельцем Лебяжьего из рода Шереметевых был флигель-адъютант, камергер графа </a:t>
            </a:r>
            <a:r>
              <a:rPr lang="ru-RU" dirty="0" smtClean="0"/>
              <a:t>Дмитрия Николаевича</a:t>
            </a:r>
            <a:r>
              <a:rPr lang="ru-RU" dirty="0"/>
              <a:t>. На плане Шуберта 1830-х годов на месте мызы лишь несколько небольших построек. </a:t>
            </a:r>
            <a:r>
              <a:rPr lang="ru-RU" dirty="0" smtClean="0"/>
              <a:t>Зато внизу</a:t>
            </a:r>
            <a:r>
              <a:rPr lang="ru-RU" dirty="0"/>
              <a:t>, у приморской дороги — деревня Новая Лебяжья с 11 дворами. План 1844 года уже показывает </a:t>
            </a:r>
            <a:r>
              <a:rPr lang="ru-RU" dirty="0" smtClean="0"/>
              <a:t>имение разделенным </a:t>
            </a:r>
            <a:r>
              <a:rPr lang="ru-RU" dirty="0"/>
              <a:t>между несколькими владельцами: земли к западу от ручья, на картах второй половины XIX в. называвшегося Глубоким, теперь принадлежали генерал-майорше Амосовой, к востоку — купцу </a:t>
            </a:r>
            <a:r>
              <a:rPr lang="ru-RU" dirty="0" err="1"/>
              <a:t>Байкову</a:t>
            </a:r>
            <a:r>
              <a:rPr lang="ru-RU" dirty="0"/>
              <a:t> </a:t>
            </a:r>
            <a:r>
              <a:rPr lang="ru-RU" dirty="0" smtClean="0"/>
              <a:t>и надворному </a:t>
            </a:r>
            <a:r>
              <a:rPr lang="ru-RU" dirty="0"/>
              <a:t>советнику </a:t>
            </a:r>
            <a:r>
              <a:rPr lang="ru-RU" dirty="0" err="1"/>
              <a:t>Римкевичу</a:t>
            </a:r>
            <a:r>
              <a:rPr lang="ru-RU" dirty="0"/>
              <a:t>. Впоследствии у имения сменилось несколько хозяев, одним из которых </a:t>
            </a:r>
            <a:r>
              <a:rPr lang="ru-RU" dirty="0" smtClean="0"/>
              <a:t>был знаменитый </a:t>
            </a:r>
            <a:r>
              <a:rPr lang="ru-RU" dirty="0"/>
              <a:t>русский писатель </a:t>
            </a:r>
            <a:r>
              <a:rPr lang="ru-RU" dirty="0" smtClean="0"/>
              <a:t>М.Е</a:t>
            </a:r>
            <a:r>
              <a:rPr lang="ru-RU" dirty="0"/>
              <a:t>. Салтыков-Щедрин.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215106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/>
              <a:t>В 1867 году на окраине посёлка возникает лоцманское селение (ныне один из районов Лебяжьего называется Лоцманское), заселяемое лоцманами-мореходами, проводившими суда с внешнего рейда в Кронштадт и Санкт -Петербург. В 1870-х годах в Лебяжьем открывается лоцманская школа. Она стала самой большой </a:t>
            </a:r>
            <a:r>
              <a:rPr lang="ru-RU" dirty="0" smtClean="0"/>
              <a:t>в России </a:t>
            </a:r>
            <a:r>
              <a:rPr lang="ru-RU" dirty="0"/>
              <a:t>и долгое время единственной в стране, готовившей опытных мореходов.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1885г.</a:t>
            </a:r>
            <a:endParaRPr lang="ru-RU" dirty="0"/>
          </a:p>
        </p:txBody>
      </p:sp>
      <p:pic>
        <p:nvPicPr>
          <p:cNvPr id="4" name="Содержимое 3" descr="Lebjazhj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8229600" cy="40719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/>
              <a:t>С начала XX века Лебяжье — популярное дачное место на берегу Финского залива.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</p:spPr>
        <p:txBody>
          <a:bodyPr>
            <a:normAutofit fontScale="925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 годы Великой Отечественной войны </a:t>
            </a:r>
            <a:r>
              <a:rPr lang="ru-RU" dirty="0" smtClean="0"/>
              <a:t>Лебяжье помогало </a:t>
            </a:r>
            <a:r>
              <a:rPr lang="ru-RU" dirty="0"/>
              <a:t>защитникам </a:t>
            </a:r>
            <a:r>
              <a:rPr lang="ru-RU" dirty="0" err="1"/>
              <a:t>Ораниенбаумского</a:t>
            </a:r>
            <a:r>
              <a:rPr lang="ru-RU" dirty="0"/>
              <a:t> плацдарма. Здесь были расположены политотдел Приморской оперативной группы, госпитали, штаб партизанских отрядов, </a:t>
            </a:r>
            <a:r>
              <a:rPr lang="ru-RU" dirty="0" smtClean="0"/>
              <a:t>узлы связи</a:t>
            </a:r>
            <a:r>
              <a:rPr lang="ru-RU" dirty="0"/>
              <a:t>, типография, выпускавшая фронтовую газету. Базировались бронепоезда «Балтиец» и «За Родину!». </a:t>
            </a:r>
            <a:r>
              <a:rPr lang="ru-RU" dirty="0" smtClean="0"/>
              <a:t>До сих </a:t>
            </a:r>
            <a:r>
              <a:rPr lang="ru-RU" dirty="0"/>
              <a:t>пор в посёлке и окрестностях можно найти множество остатков оборонительных укреплений — блиндажей, окопов, противотанковый ров, построенную до войны зенитную батарею и прочее.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Бронепоезд «За родину» «Балтиец»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060848"/>
            <a:ext cx="6061265" cy="45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96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95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История</vt:lpstr>
      <vt:lpstr>Презентация PowerPoint</vt:lpstr>
      <vt:lpstr>Презентация PowerPoint</vt:lpstr>
      <vt:lpstr>Презентация PowerPoint</vt:lpstr>
      <vt:lpstr>Карта 1885г.</vt:lpstr>
      <vt:lpstr>Презентация PowerPoint</vt:lpstr>
      <vt:lpstr>Презентация PowerPoint</vt:lpstr>
      <vt:lpstr>Бронепоезд «За родину» «Балтиец»</vt:lpstr>
      <vt:lpstr>Посёлок находится на территории заказника «Лебяжий» (место стоянки перелётных водоплавающих птиц). </vt:lpstr>
      <vt:lpstr>Домовая Никольская церковь в здании Лоцманского собрания</vt:lpstr>
      <vt:lpstr>Дача семейства Бианки (выходит на берег Финского залива), которая в начале XX века в теплое время годапревращалась в центр культурной жизни поселка. Сюда съезжались представители научной общественностиПетербурга.  Здесь Виталий Бианки открывал для себя родную природу. </vt:lpstr>
      <vt:lpstr>Презентация PowerPoint</vt:lpstr>
      <vt:lpstr>Памятник БМП-1</vt:lpstr>
      <vt:lpstr>Памятник М. Е. Салтыкову-Щедрину</vt:lpstr>
      <vt:lpstr>"Местность обыкновенная, нельзя сказать, чтоб живописная, чтоб весёлая, но, несомненно, веселонравная"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Nezmyka</dc:creator>
  <cp:lastModifiedBy>София</cp:lastModifiedBy>
  <cp:revision>11</cp:revision>
  <dcterms:created xsi:type="dcterms:W3CDTF">2018-04-23T14:56:55Z</dcterms:created>
  <dcterms:modified xsi:type="dcterms:W3CDTF">2020-06-12T07:56:39Z</dcterms:modified>
</cp:coreProperties>
</file>