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1%D1%82%D0%BE%D1%80%D0%B8%D1%87%D0%B5%D1%81%D0%BA%D0%B8%D0%B5_%D0%B3%D0%BE%D1%80%D0%BE%D0%B4%D0%B0_%D0%A0%D0%BE%D1%81%D1%81%D0%B8%D0%B8" TargetMode="External"/><Relationship Id="rId2" Type="http://schemas.openxmlformats.org/officeDocument/2006/relationships/hyperlink" Target="https://ru.wikipedia.org/wiki/%D0%92%D0%BE%D0%BB%D0%BE%D0%B3%D0%BE%D0%B4%D1%81%D0%BA%D0%BE%D0%B5_%D0%B4%D0%B5%D1%80%D0%B5%D0%B2%D1%8F%D0%BD%D0%BD%D0%BE%D0%B5_%D0%B7%D0%BE%D0%B4%D1%87%D0%B5%D1%81%D1%82%D0%B2%D0%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hyperlink" Target="https://ru.wikipedia.org/wiki/%D0%9C%D0%BE%D0%BB%D0%BE%D1%87%D0%BD%D0%BE%D0%B5_(%D0%92%D0%BE%D0%BB%D0%BE%D0%B3%D0%BE%D0%B4%D1%81%D0%BA%D0%B0%D1%8F_%D0%BE%D0%B1%D0%BB%D0%B0%D1%81%D1%82%D1%8C)" TargetMode="External"/><Relationship Id="rId2" Type="http://schemas.openxmlformats.org/officeDocument/2006/relationships/hyperlink" Target="https://ru.wikipedia.org/wiki/%D0%93%D0%BE%D1%80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147_%D0%B3%D0%BE%D0%B4" TargetMode="External"/><Relationship Id="rId5" Type="http://schemas.openxmlformats.org/officeDocument/2006/relationships/hyperlink" Target="https://ru.wikipedia.org/wiki/%D0%92%D0%BE%D0%BB%D0%BE%D0%B3%D0%BE%D0%B4%D1%81%D0%BA%D0%B8%D0%B9_%D1%80%D0%B0%D0%B9%D0%BE%D0%BD" TargetMode="External"/><Relationship Id="rId4" Type="http://schemas.openxmlformats.org/officeDocument/2006/relationships/hyperlink" Target="https://ru.wikipedia.org/wiki/%D0%92%D0%BE%D0%BB%D0%BE%D0%B3%D0%BE%D0%B4%D1%81%D0%BA%D0%B0%D1%8F_%D0%BE%D0%B1%D0%BB%D0%B0%D1%81%D1%82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9D%D0%BE%D0%B2%D0%B3%D0%BE%D1%80%D0%BE%D0%B4%D1%81%D0%BA%D0%B0%D1%8F_%D1%80%D0%B5%D1%81%D0%BF%D1%83%D0%B1%D0%BB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3%D1%85%D0%BE%D0%BD%D0%B0" TargetMode="External"/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hyperlink" Target="https://ru.wikipedia.org/wiki/%D0%A1%D0%B8%D0%B1%D0%B8%D1%80%D1%8C" TargetMode="External"/><Relationship Id="rId2" Type="http://schemas.openxmlformats.org/officeDocument/2006/relationships/hyperlink" Target="https://ru.wikipedia.org/wiki/%D0%98%D0%B2%D0%B0%D0%BD_%D0%93%D1%80%D0%BE%D0%B7%D0%BD%D1%8B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5%D0%B2%D0%B5%D1%80%D0%BD%D0%B0%D1%8F_%D0%94%D0%B2%D0%B8%D0%BD%D0%B0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ru.wikipedia.org/wiki/%D0%93%D0%BE%D0%BB%D0%BB%D0%B0%D0%BD%D0%B4%D0%B8%D1%8F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ru.wikipedia.org/wiki/%D0%90%D0%BD%D0%B3%D0%BB%D0%B8%D1%8F" TargetMode="External"/><Relationship Id="rId9" Type="http://schemas.openxmlformats.org/officeDocument/2006/relationships/hyperlink" Target="https://ru.wikipedia.org/wiki/%D0%92%D1%8B%D1%87%D0%B5%D0%B3%D0%B4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0%B2%D0%B5%D1%80%D0%BE-%D0%97%D0%B0%D0%BF%D0%B0%D0%B4%D0%BD%D1%8B%D0%B9_%D1%84%D0%B5%D0%B4%D0%B5%D1%80%D0%B0%D0%BB%D1%8C%D0%BD%D1%8B%D0%B9_%D0%BE%D0%BA%D1%80%D1%83%D0%B3" TargetMode="External"/><Relationship Id="rId2" Type="http://schemas.openxmlformats.org/officeDocument/2006/relationships/hyperlink" Target="https://ru.wikipedia.org/wiki/%D0%92%D0%BE%D0%BB%D0%BE%D0%B3%D0%BE%D0%B4%D1%81%D0%BA%D0%B0%D1%8F_%D0%BE%D0%B1%D0%BB%D0%B0%D1%81%D1%82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B%D0%B8%D0%BA%D0%B8%D0%B9_%D0%9D%D0%BE%D0%B2%D0%B3%D0%BE%D1%80%D0%BE%D0%B4" TargetMode="External"/><Relationship Id="rId2" Type="http://schemas.openxmlformats.org/officeDocument/2006/relationships/hyperlink" Target="https://ru.wikipedia.org/wiki/%D0%A0%D1%83%D1%81%D1%81%D0%BA%D0%B8%D0%B9_%D0%A1%D0%B5%D0%B2%D0%B5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C%D0%BE%D1%81%D0%BA%D0%B2%D0%B0" TargetMode="External"/><Relationship Id="rId4" Type="http://schemas.openxmlformats.org/officeDocument/2006/relationships/hyperlink" Target="https://ru.wikipedia.org/wiki/%D0%A0%D0%BE%D1%81%D1%82%D0%BE%D0%B2_(%D0%AF%D1%80%D0%BE%D1%81%D0%BB%D0%B0%D0%B2%D1%81%D0%BA%D0%B0%D1%8F_%D0%BE%D0%B1%D0%BB%D0%B0%D1%81%D1%82%D1%8C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Вологда</a:t>
            </a:r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C:\Users\Екатеришка\Desktop\Презентаация\27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7" y="2414876"/>
            <a:ext cx="3106247" cy="252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катеришка\Desktop\Презентаация\864921670140811-01-vologodskiy-kre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37" y="2461646"/>
            <a:ext cx="3355343" cy="2263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400800" cy="685800"/>
          </a:xfrm>
        </p:spPr>
        <p:txBody>
          <a:bodyPr>
            <a:normAutofit/>
          </a:bodyPr>
          <a:lstStyle/>
          <a:p>
            <a:r>
              <a:rPr lang="ru-RU" sz="2400" b="1" dirty="0"/>
              <a:t>Достопримечательности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b="1" i="1" dirty="0"/>
              <a:t>Вологда</a:t>
            </a:r>
            <a:r>
              <a:rPr lang="ru-RU" dirty="0"/>
              <a:t> обладает интересным историко-архитектурным наследием. Исторический облик города сформировало гармоничное сочетание памятников каменного и </a:t>
            </a:r>
            <a:r>
              <a:rPr lang="ru-RU" dirty="0">
                <a:hlinkClick r:id="rId2" tooltip="Вологодское деревянное зодчество"/>
              </a:rPr>
              <a:t>деревянного зодчества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ru-RU" dirty="0"/>
              <a:t>Среди </a:t>
            </a:r>
            <a:r>
              <a:rPr lang="ru-RU" dirty="0">
                <a:hlinkClick r:id="rId3" tooltip="Исторические города России"/>
              </a:rPr>
              <a:t>исторических городов России</a:t>
            </a:r>
            <a:r>
              <a:rPr lang="ru-RU" dirty="0"/>
              <a:t> Вологда занимает особое место по количеству и значимости </a:t>
            </a:r>
            <a:r>
              <a:rPr lang="ru-RU" dirty="0">
                <a:hlinkClick r:id="rId2" tooltip="Вологодское деревянное зодчество"/>
              </a:rPr>
              <a:t>памятников деревянного зодчества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3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катеришка\Desktop\Презентаация\0_79a74_40099439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484784"/>
            <a:ext cx="2495947" cy="1740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катеришка\Desktop\Презентаация\photo_file_36667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630698"/>
            <a:ext cx="2592287" cy="1729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катеришка\Desktop\Презентаация\s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85" y="1612713"/>
            <a:ext cx="3046015" cy="2017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Екатеришка\Desktop\Презентаация\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70154"/>
            <a:ext cx="2397075" cy="1596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23" y="330098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Памятник </a:t>
            </a:r>
            <a:r>
              <a:rPr lang="ru-RU" sz="1200" b="1" dirty="0" err="1" smtClean="0"/>
              <a:t>К.Н.Батюшкову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363069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Памятник 800-летия Вологды</a:t>
            </a:r>
            <a:endParaRPr lang="ru-RU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35973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Муза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496425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Памятник букве </a:t>
            </a:r>
            <a:r>
              <a:rPr lang="en-US" sz="1100" b="1" dirty="0" smtClean="0"/>
              <a:t>“</a:t>
            </a:r>
            <a:r>
              <a:rPr lang="ru-RU" sz="1100" b="1" dirty="0" smtClean="0"/>
              <a:t>О</a:t>
            </a:r>
            <a:r>
              <a:rPr lang="en-US" sz="1100" b="1" dirty="0" smtClean="0"/>
              <a:t>”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550057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38400"/>
            <a:ext cx="6768752" cy="329485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В </a:t>
            </a:r>
            <a:r>
              <a:rPr lang="ru-RU" dirty="0"/>
              <a:t>дореволюционные времена в Вологде некоторое время отбывал ссылку Иосиф Сталин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r>
              <a:rPr lang="ru-RU" dirty="0"/>
              <a:t>Иван Грозный хотел превратить Вологду в столицу, но этому помешал упавший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потолка недостроенного Софийского собора осколок кирпича, который чуть-чуть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убил его. Царь решил, что это знак свыше и передумал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r>
              <a:rPr lang="ru-RU" dirty="0"/>
              <a:t> В Вологде можно купить или заказать кружевные или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вязанные… кобуры для пистолета. 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99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2849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26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680520"/>
          </a:xfrm>
        </p:spPr>
        <p:txBody>
          <a:bodyPr>
            <a:normAutofit/>
          </a:bodyPr>
          <a:lstStyle/>
          <a:p>
            <a:r>
              <a:rPr lang="ru-RU" sz="1600" i="1" u="sng" dirty="0" smtClean="0"/>
              <a:t>Вологда</a:t>
            </a:r>
            <a:r>
              <a:rPr lang="ru-RU" sz="1600" i="1" dirty="0" smtClean="0"/>
              <a:t> - </a:t>
            </a:r>
            <a:r>
              <a:rPr lang="ru-RU" sz="1600" dirty="0"/>
              <a:t> </a:t>
            </a:r>
            <a:r>
              <a:rPr lang="ru-RU" sz="1600" dirty="0">
                <a:hlinkClick r:id="rId2" tooltip="Город"/>
              </a:rPr>
              <a:t>город</a:t>
            </a:r>
            <a:r>
              <a:rPr lang="ru-RU" sz="1600" dirty="0"/>
              <a:t> в </a:t>
            </a:r>
            <a:r>
              <a:rPr lang="ru-RU" sz="1600" dirty="0">
                <a:hlinkClick r:id="rId3" tooltip="Россия"/>
              </a:rPr>
              <a:t>России</a:t>
            </a:r>
            <a:r>
              <a:rPr lang="ru-RU" sz="1600" dirty="0"/>
              <a:t>, административный, культурный, транспортный и научный центр </a:t>
            </a:r>
            <a:r>
              <a:rPr lang="ru-RU" sz="1600" dirty="0">
                <a:hlinkClick r:id="rId4" tooltip="Вологодская область"/>
              </a:rPr>
              <a:t>Вологодской области</a:t>
            </a:r>
            <a:r>
              <a:rPr lang="ru-RU" sz="1600" dirty="0"/>
              <a:t>, центр </a:t>
            </a:r>
            <a:r>
              <a:rPr lang="ru-RU" sz="1600" dirty="0">
                <a:hlinkClick r:id="rId5"/>
              </a:rPr>
              <a:t>Вологодского </a:t>
            </a:r>
            <a:r>
              <a:rPr lang="ru-RU" sz="1600" dirty="0" smtClean="0">
                <a:hlinkClick r:id="rId5"/>
              </a:rPr>
              <a:t>района</a:t>
            </a:r>
            <a:r>
              <a:rPr lang="ru-RU" sz="1600" dirty="0" smtClean="0"/>
              <a:t>.</a:t>
            </a:r>
          </a:p>
          <a:p>
            <a:pPr indent="0">
              <a:buNone/>
            </a:pPr>
            <a:r>
              <a:rPr lang="ru-RU" sz="1600" dirty="0"/>
              <a:t>Дата основания неизвестна, первое упоминание в летописи приходится на </a:t>
            </a:r>
            <a:r>
              <a:rPr lang="ru-RU" sz="1600" dirty="0">
                <a:hlinkClick r:id="rId6"/>
              </a:rPr>
              <a:t>1147 </a:t>
            </a:r>
            <a:r>
              <a:rPr lang="ru-RU" sz="1600" dirty="0" smtClean="0">
                <a:hlinkClick r:id="rId6"/>
              </a:rPr>
              <a:t>год</a:t>
            </a:r>
            <a:r>
              <a:rPr lang="ru-RU" sz="1600" dirty="0" smtClean="0"/>
              <a:t>. В настоящее время дата считается официальной.</a:t>
            </a:r>
          </a:p>
          <a:p>
            <a:pPr indent="0">
              <a:buNone/>
            </a:pPr>
            <a:r>
              <a:rPr lang="ru-RU" sz="1600" dirty="0"/>
              <a:t>Вологда является одним из крупнейших городов северо-запада России.</a:t>
            </a:r>
            <a:endParaRPr lang="ru-RU" sz="1600" dirty="0" smtClean="0"/>
          </a:p>
          <a:p>
            <a:pPr indent="0">
              <a:buNone/>
            </a:pPr>
            <a:r>
              <a:rPr lang="ru-RU" sz="1600" dirty="0"/>
              <a:t>Расположен в 450 км от Москвы. Население города — </a:t>
            </a:r>
            <a:r>
              <a:rPr lang="ru-RU" sz="1600" b="1" dirty="0"/>
              <a:t> </a:t>
            </a:r>
            <a:r>
              <a:rPr lang="ru-RU" sz="1600" dirty="0" smtClean="0"/>
              <a:t>313</a:t>
            </a:r>
            <a:r>
              <a:rPr lang="ru-RU" sz="1600" dirty="0"/>
              <a:t> </a:t>
            </a:r>
            <a:r>
              <a:rPr lang="ru-RU" sz="1600" dirty="0" smtClean="0"/>
              <a:t>012</a:t>
            </a:r>
            <a:r>
              <a:rPr lang="ru-RU" sz="1600" baseline="30000" dirty="0"/>
              <a:t> </a:t>
            </a:r>
            <a:r>
              <a:rPr lang="ru-RU" sz="1600" dirty="0" smtClean="0"/>
              <a:t>чел</a:t>
            </a:r>
            <a:r>
              <a:rPr lang="ru-RU" sz="1600" dirty="0"/>
              <a:t>. (2017). Вместе с подчинённым сельским населённым пунктом </a:t>
            </a:r>
            <a:r>
              <a:rPr lang="ru-RU" sz="1600" dirty="0">
                <a:hlinkClick r:id="rId7" tooltip="Молочное (Вологодская область)"/>
              </a:rPr>
              <a:t>Молочное</a:t>
            </a:r>
            <a:r>
              <a:rPr lang="ru-RU" sz="1600" dirty="0"/>
              <a:t>, в границах городского округа, население составляет 320 </a:t>
            </a:r>
            <a:r>
              <a:rPr lang="ru-RU" sz="1600" dirty="0" smtClean="0"/>
              <a:t>702.</a:t>
            </a:r>
          </a:p>
          <a:p>
            <a:pPr indent="0">
              <a:buNone/>
            </a:pP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35143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города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3096344" cy="3426147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600" b="1" i="1" dirty="0" smtClean="0"/>
              <a:t>Вологда</a:t>
            </a:r>
            <a:r>
              <a:rPr lang="ru-RU" sz="1600" dirty="0" smtClean="0"/>
              <a:t> в древности.</a:t>
            </a:r>
          </a:p>
          <a:p>
            <a:pPr indent="0">
              <a:buNone/>
            </a:pPr>
            <a:endParaRPr lang="ru-RU" sz="1400" dirty="0" smtClean="0"/>
          </a:p>
          <a:p>
            <a:pPr indent="0">
              <a:buNone/>
            </a:pPr>
            <a:r>
              <a:rPr lang="ru-RU" sz="1400" dirty="0" smtClean="0"/>
              <a:t>До </a:t>
            </a:r>
            <a:r>
              <a:rPr lang="ru-RU" sz="1400" dirty="0"/>
              <a:t>конца XIV века Вологда находилась в подчинении </a:t>
            </a:r>
            <a:r>
              <a:rPr lang="ru-RU" sz="1400" dirty="0">
                <a:hlinkClick r:id="rId2" tooltip="Новгородская республика"/>
              </a:rPr>
              <a:t>Новгородской </a:t>
            </a:r>
            <a:r>
              <a:rPr lang="ru-RU" sz="1400" dirty="0" smtClean="0">
                <a:hlinkClick r:id="rId2" tooltip="Новгородская республика"/>
              </a:rPr>
              <a:t>республики</a:t>
            </a:r>
            <a:r>
              <a:rPr lang="ru-RU" sz="1400" dirty="0" smtClean="0"/>
              <a:t>.</a:t>
            </a:r>
          </a:p>
          <a:p>
            <a:pPr indent="0">
              <a:buNone/>
            </a:pPr>
            <a:r>
              <a:rPr lang="ru-RU" sz="1400" dirty="0"/>
              <a:t>При Иване III Вологда становится местом сбора войск во время военных походов, хранения казны и хлебных запасов, а также ссылки. </a:t>
            </a:r>
            <a:endParaRPr lang="ru-RU" sz="1400" dirty="0" smtClean="0"/>
          </a:p>
          <a:p>
            <a:pPr indent="0">
              <a:buNone/>
            </a:pPr>
            <a:endParaRPr lang="ru-RU" sz="1400" dirty="0" smtClean="0"/>
          </a:p>
          <a:p>
            <a:pPr indent="0">
              <a:buNone/>
            </a:pPr>
            <a:endParaRPr lang="ru-RU" sz="1400" dirty="0"/>
          </a:p>
        </p:txBody>
      </p:sp>
      <p:pic>
        <p:nvPicPr>
          <p:cNvPr id="2050" name="Picture 2" descr="C:\Users\Екатеришка\Desktop\Презентаация\image1344175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93" y="2060848"/>
            <a:ext cx="222364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катеришка\Desktop\Презентаация\c66288d7dac36429f001556e3b0130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93" y="4113197"/>
            <a:ext cx="2252597" cy="158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4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28800"/>
            <a:ext cx="3344416" cy="3857601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/>
              <a:t>  </a:t>
            </a:r>
            <a:r>
              <a:rPr lang="ru-RU" b="1" i="1" dirty="0" smtClean="0"/>
              <a:t>Вологда </a:t>
            </a:r>
            <a:r>
              <a:rPr lang="ru-RU" dirty="0" smtClean="0"/>
              <a:t>при Иване </a:t>
            </a:r>
            <a:r>
              <a:rPr lang="en-US" b="1" dirty="0"/>
              <a:t>IV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/>
              <a:t>В период правления царя </a:t>
            </a:r>
            <a:r>
              <a:rPr lang="ru-RU" dirty="0">
                <a:hlinkClick r:id="rId2" tooltip="Иван Грозный"/>
              </a:rPr>
              <a:t>Ивана IV Грозного</a:t>
            </a:r>
            <a:r>
              <a:rPr lang="ru-RU" dirty="0"/>
              <a:t>, Вологда становится одним из важнейших транзитных центров во внешней торговле </a:t>
            </a:r>
            <a:r>
              <a:rPr lang="ru-RU" dirty="0">
                <a:hlinkClick r:id="rId3" tooltip="Россия"/>
              </a:rPr>
              <a:t>России</a:t>
            </a:r>
            <a:r>
              <a:rPr lang="ru-RU" dirty="0"/>
              <a:t> с </a:t>
            </a:r>
            <a:r>
              <a:rPr lang="ru-RU" dirty="0">
                <a:hlinkClick r:id="rId4" tooltip="Англия"/>
              </a:rPr>
              <a:t>Англией</a:t>
            </a:r>
            <a:r>
              <a:rPr lang="ru-RU" dirty="0"/>
              <a:t>, </a:t>
            </a:r>
            <a:r>
              <a:rPr lang="ru-RU" dirty="0">
                <a:hlinkClick r:id="rId5" tooltip="Голландия"/>
              </a:rPr>
              <a:t>Голландией</a:t>
            </a:r>
            <a:r>
              <a:rPr lang="ru-RU" dirty="0"/>
              <a:t> и другими западными странами по </a:t>
            </a:r>
            <a:r>
              <a:rPr lang="ru-RU" dirty="0">
                <a:hlinkClick r:id="rId6" tooltip="Северная Двина"/>
              </a:rPr>
              <a:t>Северодвинскому</a:t>
            </a:r>
            <a:r>
              <a:rPr lang="ru-RU" dirty="0"/>
              <a:t> пути и в торговле с </a:t>
            </a:r>
            <a:r>
              <a:rPr lang="ru-RU" dirty="0">
                <a:hlinkClick r:id="rId7" tooltip="Сибирь"/>
              </a:rPr>
              <a:t>Сибирью</a:t>
            </a:r>
            <a:r>
              <a:rPr lang="ru-RU" dirty="0"/>
              <a:t> по </a:t>
            </a:r>
            <a:r>
              <a:rPr lang="ru-RU" dirty="0">
                <a:hlinkClick r:id="rId8" tooltip="Сухона"/>
              </a:rPr>
              <a:t>Сухоне</a:t>
            </a:r>
            <a:r>
              <a:rPr lang="ru-RU" dirty="0"/>
              <a:t> и </a:t>
            </a:r>
            <a:r>
              <a:rPr lang="ru-RU" dirty="0" err="1">
                <a:hlinkClick r:id="rId9" tooltip="Вычегда"/>
              </a:rPr>
              <a:t>Вычегде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3075" name="Picture 3" descr="C:\Users\Екатеришка\Desktop\Презентаация\738378_origina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186931" cy="221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катеришка\Desktop\Презентаация\TSar-Ivan-Groznyj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96639"/>
            <a:ext cx="2151297" cy="187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72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Экономика города и промышленность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3"/>
            <a:ext cx="6400800" cy="1296143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b="1" i="1" dirty="0"/>
              <a:t>Вологда</a:t>
            </a:r>
            <a:r>
              <a:rPr lang="ru-RU" dirty="0"/>
              <a:t> — крупный экономический центр </a:t>
            </a:r>
            <a:r>
              <a:rPr lang="ru-RU" dirty="0">
                <a:hlinkClick r:id="rId2" tooltip="Вологодская область"/>
              </a:rPr>
              <a:t>Вологодской области</a:t>
            </a:r>
            <a:r>
              <a:rPr lang="ru-RU" dirty="0"/>
              <a:t> и </a:t>
            </a:r>
            <a:r>
              <a:rPr lang="ru-RU" dirty="0">
                <a:hlinkClick r:id="rId3" tooltip="Северо-Западный федеральный округ"/>
              </a:rPr>
              <a:t>Северо-Западного федерального округа</a:t>
            </a:r>
            <a:r>
              <a:rPr lang="ru-RU" dirty="0"/>
              <a:t> с многофункциональной структурой, развитой промышленностью и разнообразной сферой </a:t>
            </a:r>
            <a:r>
              <a:rPr lang="ru-RU" dirty="0" smtClean="0"/>
              <a:t>услуг.</a:t>
            </a:r>
            <a:endParaRPr lang="ru-RU" dirty="0"/>
          </a:p>
        </p:txBody>
      </p:sp>
      <p:pic>
        <p:nvPicPr>
          <p:cNvPr id="4098" name="Picture 2" descr="C:\Users\Екатеришка\Desktop\Презентаация\DD3o3K-XoAAJ96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95" y="3789040"/>
            <a:ext cx="2880320" cy="151216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39" y="5318185"/>
            <a:ext cx="30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Вологодский подшипниковый               завод</a:t>
            </a:r>
            <a:endParaRPr lang="ru-RU" sz="1200" dirty="0"/>
          </a:p>
        </p:txBody>
      </p:sp>
      <p:pic>
        <p:nvPicPr>
          <p:cNvPr id="4099" name="Picture 3" descr="C:\Users\Екатеришка\Downloads\im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789041"/>
            <a:ext cx="2448273" cy="1512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5364351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Вологодский молочный комбинат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8555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6400800" cy="558552"/>
          </a:xfrm>
        </p:spPr>
        <p:txBody>
          <a:bodyPr/>
          <a:lstStyle/>
          <a:p>
            <a:pPr indent="0" algn="ctr">
              <a:buNone/>
            </a:pPr>
            <a:r>
              <a:rPr lang="ru-RU" b="1" dirty="0" smtClean="0"/>
              <a:t>Молочная продукция</a:t>
            </a:r>
            <a:endParaRPr lang="ru-RU" b="1" dirty="0"/>
          </a:p>
        </p:txBody>
      </p:sp>
      <p:pic>
        <p:nvPicPr>
          <p:cNvPr id="7170" name="Picture 2" descr="C:\Users\Екатеришка\Desktop\Презентаация\00d339d75e5435168c98c362d3ff5c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2660775" cy="1959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катеришка\Desktop\Презентаация\0c1990ff2a48101a0730afae302c68ddasdasdasd59446462452f55.30276509-650x433-0c1990ff2a48101a0730afae302c68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02433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катеришка\Desktop\Презентаация\mas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15" y="4149080"/>
            <a:ext cx="2265462" cy="135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6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942928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ru-RU" b="1" i="1" dirty="0" smtClean="0"/>
          </a:p>
          <a:p>
            <a:pPr indent="0" algn="ctr">
              <a:buNone/>
            </a:pPr>
            <a:r>
              <a:rPr lang="ru-RU" b="1" i="1" dirty="0" smtClean="0"/>
              <a:t>Вологда</a:t>
            </a:r>
            <a:r>
              <a:rPr lang="ru-RU" dirty="0"/>
              <a:t> — один из культурных центров </a:t>
            </a:r>
            <a:r>
              <a:rPr lang="ru-RU" dirty="0">
                <a:hlinkClick r:id="rId2"/>
              </a:rPr>
              <a:t>Русского </a:t>
            </a:r>
            <a:r>
              <a:rPr lang="ru-RU" dirty="0" smtClean="0">
                <a:hlinkClick r:id="rId2"/>
              </a:rPr>
              <a:t>Севера</a:t>
            </a:r>
            <a:r>
              <a:rPr lang="ru-RU" dirty="0" smtClean="0"/>
              <a:t>.</a:t>
            </a:r>
          </a:p>
          <a:p>
            <a:pPr indent="0" algn="ctr">
              <a:buNone/>
            </a:pPr>
            <a:r>
              <a:rPr lang="ru-RU" dirty="0"/>
              <a:t>Исторически </a:t>
            </a:r>
            <a:r>
              <a:rPr lang="ru-RU" dirty="0" smtClean="0"/>
              <a:t> вологодская </a:t>
            </a:r>
            <a:r>
              <a:rPr lang="ru-RU" dirty="0"/>
              <a:t>культура сформировалась как сплав из </a:t>
            </a:r>
            <a:r>
              <a:rPr lang="ru-RU" dirty="0">
                <a:hlinkClick r:id="rId3" tooltip="Великий Новгород"/>
              </a:rPr>
              <a:t>новгородских</a:t>
            </a:r>
            <a:r>
              <a:rPr lang="ru-RU" dirty="0"/>
              <a:t> (</a:t>
            </a:r>
            <a:r>
              <a:rPr lang="ru-RU" dirty="0" smtClean="0"/>
              <a:t>деревянное зодчество</a:t>
            </a:r>
            <a:r>
              <a:rPr lang="ru-RU" dirty="0"/>
              <a:t>), </a:t>
            </a:r>
            <a:r>
              <a:rPr lang="ru-RU" dirty="0">
                <a:hlinkClick r:id="rId4" tooltip="Ростов (Ярославская область)"/>
              </a:rPr>
              <a:t>ростовских</a:t>
            </a:r>
            <a:r>
              <a:rPr lang="ru-RU" dirty="0"/>
              <a:t> и </a:t>
            </a:r>
            <a:r>
              <a:rPr lang="ru-RU" dirty="0">
                <a:hlinkClick r:id="rId5" tooltip="Москва"/>
              </a:rPr>
              <a:t>московских</a:t>
            </a:r>
            <a:r>
              <a:rPr lang="ru-RU" dirty="0"/>
              <a:t> (каменное церковное строительство и иконопись) </a:t>
            </a:r>
            <a:r>
              <a:rPr lang="ru-RU" dirty="0" smtClean="0"/>
              <a:t>традиций.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41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6512768" cy="486544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b="1" dirty="0" smtClean="0"/>
              <a:t>Вологодское кружево</a:t>
            </a:r>
            <a:endParaRPr lang="ru-RU" b="1" dirty="0"/>
          </a:p>
        </p:txBody>
      </p:sp>
      <p:pic>
        <p:nvPicPr>
          <p:cNvPr id="5122" name="Picture 2" descr="C:\Users\Екатеришка\Desktop\Презентаация\kult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02" y="1700808"/>
            <a:ext cx="2448272" cy="177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катеришка\Desktop\Презентаация\peler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02230"/>
            <a:ext cx="259228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катеришка\Desktop\Презентаация\0008-006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31" y="3717032"/>
            <a:ext cx="2743200" cy="184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6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6984776" cy="630560"/>
          </a:xfrm>
        </p:spPr>
        <p:txBody>
          <a:bodyPr/>
          <a:lstStyle/>
          <a:p>
            <a:pPr indent="0" algn="ctr">
              <a:buNone/>
            </a:pPr>
            <a:r>
              <a:rPr lang="ru-RU" b="1" dirty="0" smtClean="0"/>
              <a:t>     Музеи города</a:t>
            </a:r>
            <a:endParaRPr lang="ru-RU" b="1" dirty="0"/>
          </a:p>
        </p:txBody>
      </p:sp>
      <p:pic>
        <p:nvPicPr>
          <p:cNvPr id="6146" name="Picture 2" descr="C:\Users\Екатеришка\Desktop\Презентаация\800px-Domick_Petra_I_(Vologd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42" y="1895293"/>
            <a:ext cx="324036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катеришка\Desktop\Презентаация\1024px-Museum_of_lace_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95" y="1899307"/>
            <a:ext cx="2513601" cy="1677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катеришка\Desktop\Презентаация\1024px-Музей_дип_корпус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56" y="3924622"/>
            <a:ext cx="2730871" cy="155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69977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Домик Петра (</a:t>
            </a:r>
            <a:r>
              <a:rPr lang="ru-RU" sz="1600" b="1" dirty="0"/>
              <a:t>1885 г</a:t>
            </a:r>
            <a:r>
              <a:rPr lang="ru-RU" sz="1600" b="1" dirty="0" smtClean="0"/>
              <a:t>.)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921" y="3576689"/>
            <a:ext cx="2413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Музей Вологодского кружева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921" y="5474928"/>
            <a:ext cx="278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Музей дипломатического корпуса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93</TotalTime>
  <Words>115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Вологда</vt:lpstr>
      <vt:lpstr>Презентация PowerPoint</vt:lpstr>
      <vt:lpstr>История города</vt:lpstr>
      <vt:lpstr>Презентация PowerPoint</vt:lpstr>
      <vt:lpstr>Экономика города и промышленность</vt:lpstr>
      <vt:lpstr>Презентация PowerPoint</vt:lpstr>
      <vt:lpstr>Культура города</vt:lpstr>
      <vt:lpstr>Презентация PowerPoint</vt:lpstr>
      <vt:lpstr>Презентация PowerPoint</vt:lpstr>
      <vt:lpstr>Достопримечательности</vt:lpstr>
      <vt:lpstr>Презентация PowerPoint</vt:lpstr>
      <vt:lpstr>Интересные факты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Вологда</dc:title>
  <dc:creator>Екатеришка</dc:creator>
  <cp:lastModifiedBy>RePack by Diakov</cp:lastModifiedBy>
  <cp:revision>10</cp:revision>
  <dcterms:created xsi:type="dcterms:W3CDTF">2018-04-22T11:05:28Z</dcterms:created>
  <dcterms:modified xsi:type="dcterms:W3CDTF">2018-04-22T12:49:03Z</dcterms:modified>
</cp:coreProperties>
</file>