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80" r:id="rId1"/>
  </p:sldMasterIdLst>
  <p:sldIdLst>
    <p:sldId id="256" r:id="rId2"/>
    <p:sldId id="258" r:id="rId3"/>
    <p:sldId id="259" r:id="rId4"/>
    <p:sldId id="262" r:id="rId5"/>
    <p:sldId id="272" r:id="rId6"/>
    <p:sldId id="270" r:id="rId7"/>
    <p:sldId id="266" r:id="rId8"/>
    <p:sldId id="274" r:id="rId9"/>
    <p:sldId id="263" r:id="rId10"/>
    <p:sldId id="264" r:id="rId11"/>
    <p:sldId id="265" r:id="rId12"/>
    <p:sldId id="267" r:id="rId13"/>
    <p:sldId id="27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9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8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9336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69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0649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10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28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8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2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07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95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51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6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6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7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19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4570" y="351920"/>
            <a:ext cx="7766936" cy="808929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 на тему: «Моя малая Родина»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02519" y="5943980"/>
            <a:ext cx="7766936" cy="1096899"/>
          </a:xfrm>
        </p:spPr>
        <p:txBody>
          <a:bodyPr/>
          <a:lstStyle/>
          <a:p>
            <a:r>
              <a:rPr lang="ru-RU" dirty="0" smtClean="0"/>
              <a:t>Выполнил студент</a:t>
            </a:r>
            <a:r>
              <a:rPr lang="en-US" dirty="0" smtClean="0"/>
              <a:t> 513</a:t>
            </a:r>
            <a:r>
              <a:rPr lang="ru-RU" dirty="0" smtClean="0"/>
              <a:t> группы </a:t>
            </a:r>
            <a:br>
              <a:rPr lang="ru-RU" dirty="0" smtClean="0"/>
            </a:br>
            <a:r>
              <a:rPr lang="ru-RU" dirty="0" smtClean="0"/>
              <a:t>Севостьянов Андрей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48" y="1531946"/>
            <a:ext cx="6748658" cy="44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6077" y="190579"/>
            <a:ext cx="8596668" cy="860400"/>
          </a:xfrm>
        </p:spPr>
        <p:txBody>
          <a:bodyPr>
            <a:no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Так же в нашем городе находятся несколько парков для времяпровождения приозерцев и гостей города. На реке Вуокса расположен центральный пляж с лодочной станцией </a:t>
            </a:r>
            <a:r>
              <a:rPr lang="ru-RU" dirty="0"/>
              <a:t>и</a:t>
            </a:r>
            <a:r>
              <a:rPr lang="ru-RU" dirty="0" smtClean="0"/>
              <a:t> парком отдыха.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84" y="2437989"/>
            <a:ext cx="4309016" cy="42858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12" y="2437989"/>
            <a:ext cx="5714436" cy="42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53" y="3602738"/>
            <a:ext cx="4285379" cy="3020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7" y="1180232"/>
            <a:ext cx="5664927" cy="4413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52" y="367068"/>
            <a:ext cx="4285379" cy="302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0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5769" y="182880"/>
            <a:ext cx="8596668" cy="673905"/>
          </a:xfrm>
        </p:spPr>
        <p:txBody>
          <a:bodyPr>
            <a:noAutofit/>
          </a:bodyPr>
          <a:lstStyle/>
          <a:p>
            <a:r>
              <a:rPr lang="ru-RU" dirty="0" smtClean="0"/>
              <a:t>Инфраструктура города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210" y="1106827"/>
            <a:ext cx="8596668" cy="102426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3100" dirty="0" smtClean="0"/>
              <a:t>В Приозерске находится 3 средне</a:t>
            </a:r>
            <a:r>
              <a:rPr lang="en-US" sz="3100" dirty="0" smtClean="0"/>
              <a:t> </a:t>
            </a:r>
            <a:r>
              <a:rPr lang="ru-RU" sz="3100" dirty="0" smtClean="0"/>
              <a:t>образовательных школы (в школе №1 я учился), 6 детских садов, поликлиника, 2 корпуса больницы, политехнический колледж, в котором можно освоить такие профессии как: повар, программист, юрист и автомеханик.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131093"/>
            <a:ext cx="3039534" cy="2409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30" y="4953000"/>
            <a:ext cx="5791173" cy="1470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5" y="2131093"/>
            <a:ext cx="3673474" cy="244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125" y="609600"/>
            <a:ext cx="8654877" cy="3238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Через город проходят шоссейные дороги и железнодорожные пути, соединяющие его с городами области. В городе развита промышленность. Наиболее крупными предприятиями являлись </a:t>
            </a:r>
            <a:r>
              <a:rPr lang="ru-RU" sz="2000" dirty="0" err="1"/>
              <a:t>Приозерский</a:t>
            </a:r>
            <a:r>
              <a:rPr lang="ru-RU" sz="2000" dirty="0"/>
              <a:t> деревообрабатывающий завод и ОАО «</a:t>
            </a:r>
            <a:r>
              <a:rPr lang="ru-RU" sz="2000" dirty="0" err="1"/>
              <a:t>Лесплитинвест</a:t>
            </a:r>
            <a:r>
              <a:rPr lang="ru-RU" sz="2000" dirty="0"/>
              <a:t>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3" b="11282"/>
          <a:stretch/>
        </p:blipFill>
        <p:spPr>
          <a:xfrm>
            <a:off x="438149" y="2657474"/>
            <a:ext cx="4870121" cy="3457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657474"/>
            <a:ext cx="49911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025" y="419101"/>
            <a:ext cx="8692977" cy="5622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Это и есть моя малая Родина. В этом городе я вырос, познакомился со своими хорошими друзьями, получил аттестат о среднем общем образовании в любимой первой школе, купался на городском пляже, бегал по Крепости </a:t>
            </a:r>
            <a:r>
              <a:rPr lang="ru-RU" sz="2000" dirty="0" err="1" smtClean="0"/>
              <a:t>Корела</a:t>
            </a:r>
            <a:r>
              <a:rPr lang="ru-RU" sz="2000" dirty="0" smtClean="0"/>
              <a:t> и изучал с одноклассниками её историю, работал летом на лодочной станции, и всегда радовался тому, что живу в этом прекрасном городе с его живописной природой и богатой историей. Жителям Санкт-Петербурга я рекомендую посетить Приозерск и окунуться в жизнь хоть и маленького, но очень интересного города.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1425"/>
            <a:ext cx="4115652" cy="3076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52" y="3781425"/>
            <a:ext cx="3966687" cy="3076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39" y="3781424"/>
            <a:ext cx="4109661" cy="30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5627" y="248193"/>
            <a:ext cx="7519367" cy="680619"/>
          </a:xfrm>
        </p:spPr>
        <p:txBody>
          <a:bodyPr/>
          <a:lstStyle/>
          <a:p>
            <a:r>
              <a:rPr lang="ru-RU" sz="4000" dirty="0" smtClean="0"/>
              <a:t>История города Приозерска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1842" y="1059439"/>
            <a:ext cx="7766936" cy="5341361"/>
          </a:xfrm>
        </p:spPr>
        <p:txBody>
          <a:bodyPr>
            <a:noAutofit/>
          </a:bodyPr>
          <a:lstStyle/>
          <a:p>
            <a:pPr algn="just"/>
            <a:r>
              <a:rPr lang="ru-RU" sz="1200" dirty="0"/>
              <a:t>Приозерск - небольшой город в Ленинградской области, расположенный на </a:t>
            </a:r>
            <a:r>
              <a:rPr lang="ru-RU" sz="1200" dirty="0" smtClean="0"/>
              <a:t>севере </a:t>
            </a:r>
            <a:r>
              <a:rPr lang="ru-RU" sz="1200" dirty="0"/>
              <a:t>Карельского перешейка, </a:t>
            </a:r>
            <a:r>
              <a:rPr lang="ru-RU" sz="1200" dirty="0" smtClean="0"/>
              <a:t>в </a:t>
            </a:r>
            <a:r>
              <a:rPr lang="ru-RU" sz="1200" dirty="0"/>
              <a:t>145 километрах к северу от Санкт-Петербурга</a:t>
            </a:r>
            <a:r>
              <a:rPr lang="ru-RU" sz="1200" dirty="0" smtClean="0"/>
              <a:t>. Численность населения – 18,229 человек. Город Приозерск был основан в 1294 году.</a:t>
            </a:r>
          </a:p>
          <a:p>
            <a:pPr algn="just"/>
            <a:r>
              <a:rPr lang="ru-RU" sz="1200" dirty="0"/>
              <a:t>Прежние </a:t>
            </a:r>
            <a:r>
              <a:rPr lang="ru-RU" sz="1200" dirty="0" smtClean="0"/>
              <a:t>названия:</a:t>
            </a:r>
            <a:r>
              <a:rPr lang="ru-RU" sz="1200" dirty="0"/>
              <a:t>	</a:t>
            </a:r>
            <a:endParaRPr lang="ru-RU" sz="1200" dirty="0" smtClean="0"/>
          </a:p>
          <a:p>
            <a:pPr algn="just"/>
            <a:r>
              <a:rPr lang="ru-RU" sz="1200" dirty="0" smtClean="0"/>
              <a:t>до </a:t>
            </a:r>
            <a:r>
              <a:rPr lang="ru-RU" sz="1200" dirty="0"/>
              <a:t>1580 — Корела</a:t>
            </a:r>
          </a:p>
          <a:p>
            <a:pPr algn="just"/>
            <a:r>
              <a:rPr lang="ru-RU" sz="1200" dirty="0"/>
              <a:t>до 1595 — Кексгольм</a:t>
            </a:r>
          </a:p>
          <a:p>
            <a:pPr algn="just"/>
            <a:r>
              <a:rPr lang="ru-RU" sz="1200" dirty="0"/>
              <a:t>до 1611 — Корела</a:t>
            </a:r>
          </a:p>
          <a:p>
            <a:pPr algn="just"/>
            <a:r>
              <a:rPr lang="ru-RU" sz="1200" dirty="0"/>
              <a:t>до 1918 — Кексгольм</a:t>
            </a:r>
          </a:p>
          <a:p>
            <a:pPr algn="just"/>
            <a:r>
              <a:rPr lang="ru-RU" sz="1200" dirty="0"/>
              <a:t>до 1940 — Кякисалми</a:t>
            </a:r>
          </a:p>
          <a:p>
            <a:pPr algn="just"/>
            <a:r>
              <a:rPr lang="ru-RU" sz="1200" dirty="0"/>
              <a:t>до 1948 — Кексгольм</a:t>
            </a:r>
            <a:endParaRPr lang="ru-RU" sz="1200" dirty="0" smtClean="0"/>
          </a:p>
          <a:p>
            <a:pPr algn="just"/>
            <a:r>
              <a:rPr lang="ru-RU" sz="1200" dirty="0" smtClean="0"/>
              <a:t>В октябре 1948 года г. Кексгольм был переименован в г. Приозерск.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27" y="4451990"/>
            <a:ext cx="1877906" cy="2079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67" y="1574800"/>
            <a:ext cx="5858933" cy="52832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425267" y="2040466"/>
            <a:ext cx="922866" cy="491067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41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91441"/>
            <a:ext cx="8596668" cy="783770"/>
          </a:xfrm>
        </p:spPr>
        <p:txBody>
          <a:bodyPr/>
          <a:lstStyle/>
          <a:p>
            <a:r>
              <a:rPr lang="ru-RU" dirty="0" smtClean="0"/>
              <a:t>Достопримечательности города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979714"/>
            <a:ext cx="8596668" cy="8604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Главной достопримечательностью нашего города является Крепость Корела, которая являлась защитой поселения с 14 века.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33" y="2325189"/>
            <a:ext cx="5029824" cy="384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2" y="2325188"/>
            <a:ext cx="5299791" cy="38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45" y="1039586"/>
            <a:ext cx="4400277" cy="4876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" y="1039586"/>
            <a:ext cx="627452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800" y="694267"/>
            <a:ext cx="8715202" cy="5347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/>
              <a:t>24 января 1775 года в крепости были пожизненно заключены две жены Емельяна Пугачева, Софья Дмитриевна и Устинья Петровна, и трое его детей от первого брака (последний из членов семьи скончался в </a:t>
            </a:r>
            <a:r>
              <a:rPr lang="ru-RU" sz="1600" dirty="0" err="1"/>
              <a:t>Кексгольме</a:t>
            </a:r>
            <a:r>
              <a:rPr lang="ru-RU" sz="1600" dirty="0"/>
              <a:t> через 58 лет</a:t>
            </a:r>
            <a:r>
              <a:rPr lang="ru-RU" sz="1600" dirty="0" smtClean="0"/>
              <a:t>).</a:t>
            </a:r>
          </a:p>
          <a:p>
            <a:pPr marL="0" indent="0">
              <a:buNone/>
            </a:pPr>
            <a:r>
              <a:rPr lang="ru-RU" sz="1600" dirty="0"/>
              <a:t>В разное время в крепости </a:t>
            </a:r>
            <a:r>
              <a:rPr lang="ru-RU" sz="1600" dirty="0" err="1"/>
              <a:t>Корела</a:t>
            </a:r>
            <a:r>
              <a:rPr lang="ru-RU" sz="1600" dirty="0"/>
              <a:t> отбывали девять декабристов. Среди них был друг Пушкина по лицею Вильгельм Кюхельбекер, которого друзья звали просто - </a:t>
            </a:r>
            <a:r>
              <a:rPr lang="ru-RU" sz="1600" dirty="0" smtClean="0"/>
              <a:t>Кюхля. Кюхельбекер </a:t>
            </a:r>
            <a:r>
              <a:rPr lang="ru-RU" sz="1600" dirty="0"/>
              <a:t>был приговорен к каторжным работам на 20 лет. В крепости </a:t>
            </a:r>
            <a:r>
              <a:rPr lang="ru-RU" sz="1600" dirty="0" err="1"/>
              <a:t>Корела</a:t>
            </a:r>
            <a:r>
              <a:rPr lang="ru-RU" sz="1600" dirty="0"/>
              <a:t> он пробыл около года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dirty="0"/>
              <a:t>В Круглой башне хранится легендарный экспонат - ворота Петра Великого. По легенде, в 1710 году в честь взятия крепости император приказал обить ворота трофейными шведскими доспехами. "Отечественные наши земли отобраны" - писал царь Петр.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" b="8519"/>
          <a:stretch/>
        </p:blipFill>
        <p:spPr>
          <a:xfrm>
            <a:off x="7357533" y="4055505"/>
            <a:ext cx="3589867" cy="2466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18" y="4055505"/>
            <a:ext cx="2032633" cy="2471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055505"/>
            <a:ext cx="3558905" cy="247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6850" y="548640"/>
            <a:ext cx="8596668" cy="26446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Еще </a:t>
            </a:r>
            <a:r>
              <a:rPr lang="ru-RU" dirty="0" smtClean="0"/>
              <a:t>одна достопримечательность </a:t>
            </a:r>
            <a:r>
              <a:rPr lang="ru-RU" dirty="0"/>
              <a:t>Приозерска — чудом сохранившееся </a:t>
            </a:r>
            <a:r>
              <a:rPr lang="ru-RU" dirty="0" smtClean="0"/>
              <a:t>финское деревянное </a:t>
            </a:r>
            <a:r>
              <a:rPr lang="ru-RU" dirty="0"/>
              <a:t>здание вокзала, построенное в 1916 </a:t>
            </a:r>
            <a:r>
              <a:rPr lang="ru-RU" dirty="0" smtClean="0"/>
              <a:t>году, вокзал располагается на берегу реки </a:t>
            </a:r>
            <a:r>
              <a:rPr lang="ru-RU" dirty="0" err="1" smtClean="0"/>
              <a:t>Вуокса</a:t>
            </a:r>
            <a:r>
              <a:rPr lang="ru-RU" dirty="0" smtClean="0"/>
              <a:t>.</a:t>
            </a:r>
            <a:r>
              <a:rPr lang="ru-RU" dirty="0"/>
              <a:t> С 1918 по 1948 год станция именовалась как </a:t>
            </a:r>
            <a:r>
              <a:rPr lang="ru-RU" dirty="0" err="1"/>
              <a:t>Кякисалми</a:t>
            </a:r>
            <a:r>
              <a:rPr lang="ru-RU" dirty="0"/>
              <a:t> (от финских слов </a:t>
            </a:r>
            <a:r>
              <a:rPr lang="ru-RU" dirty="0" err="1"/>
              <a:t>kaki</a:t>
            </a:r>
            <a:r>
              <a:rPr lang="ru-RU" dirty="0"/>
              <a:t> - «кукушка» и </a:t>
            </a:r>
            <a:r>
              <a:rPr lang="ru-RU" dirty="0" err="1"/>
              <a:t>salmi</a:t>
            </a:r>
            <a:r>
              <a:rPr lang="ru-RU" dirty="0"/>
              <a:t> - «пролив»). Также, с 1916 по 1948 год использовалось и шведское название - </a:t>
            </a:r>
            <a:r>
              <a:rPr lang="ru-RU" dirty="0" err="1"/>
              <a:t>Кексгольм</a:t>
            </a:r>
            <a:r>
              <a:rPr lang="ru-RU" dirty="0"/>
              <a:t> (от шведских слов </a:t>
            </a:r>
            <a:r>
              <a:rPr lang="ru-RU" dirty="0" err="1"/>
              <a:t>gok</a:t>
            </a:r>
            <a:r>
              <a:rPr lang="ru-RU" dirty="0"/>
              <a:t> - «кукушка» и </a:t>
            </a:r>
            <a:r>
              <a:rPr lang="ru-RU" dirty="0" err="1"/>
              <a:t>holm</a:t>
            </a:r>
            <a:r>
              <a:rPr lang="ru-RU" dirty="0"/>
              <a:t> - «остров»). С 1918 по 1940 годы станция и город находились в составе Финляндии</a:t>
            </a:r>
            <a:r>
              <a:rPr lang="ru-RU" dirty="0" smtClean="0"/>
              <a:t> После </a:t>
            </a:r>
            <a:r>
              <a:rPr lang="ru-RU" dirty="0"/>
              <a:t>реставрации 2008 года зданию возвращен исторический облик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Именно с этой станции я прибыл в город Санкт-Петербург.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93" b="4264"/>
          <a:stretch/>
        </p:blipFill>
        <p:spPr>
          <a:xfrm>
            <a:off x="366849" y="3259668"/>
            <a:ext cx="4405175" cy="2969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64" y="3259669"/>
            <a:ext cx="3723070" cy="31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4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0320" y="308144"/>
            <a:ext cx="8596668" cy="86040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Центральная площадь находится в «сердце города», где рядом располагается Храм Святой Богородицы. На центральной площади проводятся все праздничные мероприятия, в том числе и день города, который ежегодно проходит в сентябре.</a:t>
            </a:r>
          </a:p>
          <a:p>
            <a:pPr algn="just"/>
            <a:r>
              <a:rPr lang="ru-RU" dirty="0" smtClean="0"/>
              <a:t>Также, в нашем городе имеются памятник и статуя, посвящённые  В.И. Ленину: памятник находится на самой площади и был открыт в 1965 году, а статуя расположена у военного санатория.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0" y="3005667"/>
            <a:ext cx="4530672" cy="33629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" t="4389" r="-175" b="6204"/>
          <a:stretch/>
        </p:blipFill>
        <p:spPr>
          <a:xfrm>
            <a:off x="5503333" y="3259667"/>
            <a:ext cx="4573382" cy="27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734" y="391056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В Приозерске находится </a:t>
            </a:r>
            <a:r>
              <a:rPr lang="ru-RU" sz="1600" dirty="0"/>
              <a:t>Лютеранская </a:t>
            </a:r>
            <a:r>
              <a:rPr lang="ru-RU" sz="1600" dirty="0" smtClean="0"/>
              <a:t>кирха, построенная </a:t>
            </a:r>
            <a:r>
              <a:rPr lang="ru-RU" sz="1600" dirty="0"/>
              <a:t>в 1930 г. на деньги местных прихожан. Во время </a:t>
            </a:r>
            <a:r>
              <a:rPr lang="ru-RU" sz="1600" dirty="0" smtClean="0"/>
              <a:t>советско-финской</a:t>
            </a:r>
            <a:r>
              <a:rPr lang="en-US" sz="1600" dirty="0" smtClean="0"/>
              <a:t> </a:t>
            </a:r>
            <a:r>
              <a:rPr lang="ru-RU" sz="1600" dirty="0" smtClean="0"/>
              <a:t>войны</a:t>
            </a:r>
            <a:r>
              <a:rPr lang="en-US" sz="1600" dirty="0" smtClean="0"/>
              <a:t> 1941-1944 </a:t>
            </a:r>
            <a:r>
              <a:rPr lang="ru-RU" sz="1600" dirty="0" smtClean="0"/>
              <a:t>годов храм </a:t>
            </a:r>
            <a:r>
              <a:rPr lang="ru-RU" sz="1600" dirty="0"/>
              <a:t>сильно пострадал от бомбардировок, но был отреставрирован финнами, которым почти сразу пришлось оставить его при отступлении в 1944 г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Далее здание стало собственностью НКВД и использовалось как театр, лекторий и площадка для советской пропаганды. Все внутреннее убранство, ассоциировавшееся с религией, было уничтожено. В 60-х гг. кирху отремонтировали и превратили в Дом культуры, где проходили дискотеки, молодежные собрания и детские кружки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После развала Советского Союза в храме провели несколько богослужений, но в конечном счете он стал ночным клубом, а после пожара в 2002 г. оказался заброшенным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В настоящее время ведутся переговоры по его капитальному восстановлению.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1" y="3863439"/>
            <a:ext cx="3567867" cy="2893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60" y="3861952"/>
            <a:ext cx="3570259" cy="28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5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0764" y="112201"/>
            <a:ext cx="8596668" cy="1555731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Город окружают многочисленные озера (отсюда и его название – Приозерск), одно из которых - Ладожское озеро (второе по величине пресноводное озеро после Байкала).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29" y="2361810"/>
            <a:ext cx="4204505" cy="4254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4" y="2361810"/>
            <a:ext cx="4195836" cy="43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295</TotalTime>
  <Words>661</Words>
  <Application>Microsoft Office PowerPoint</Application>
  <PresentationFormat>Широкоэкранный</PresentationFormat>
  <Paragraphs>31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Аспект</vt:lpstr>
      <vt:lpstr>Творческая работа на тему: «Моя малая Родина»</vt:lpstr>
      <vt:lpstr>История города Приозерска</vt:lpstr>
      <vt:lpstr>Достопримечательности города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Инфраструктура города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Роман Фёдоров</cp:lastModifiedBy>
  <cp:revision>33</cp:revision>
  <dcterms:created xsi:type="dcterms:W3CDTF">2020-03-14T16:22:17Z</dcterms:created>
  <dcterms:modified xsi:type="dcterms:W3CDTF">2020-04-27T11:38:11Z</dcterms:modified>
</cp:coreProperties>
</file>